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8" r:id="rId5"/>
    <p:sldId id="275" r:id="rId6"/>
    <p:sldId id="346" r:id="rId7"/>
    <p:sldId id="347" r:id="rId8"/>
    <p:sldId id="362" r:id="rId9"/>
    <p:sldId id="348" r:id="rId10"/>
    <p:sldId id="349" r:id="rId11"/>
    <p:sldId id="369" r:id="rId12"/>
    <p:sldId id="368" r:id="rId13"/>
    <p:sldId id="367" r:id="rId14"/>
    <p:sldId id="370" r:id="rId15"/>
    <p:sldId id="371" r:id="rId16"/>
    <p:sldId id="372" r:id="rId17"/>
    <p:sldId id="373" r:id="rId18"/>
    <p:sldId id="374" r:id="rId19"/>
    <p:sldId id="350" r:id="rId20"/>
    <p:sldId id="351" r:id="rId21"/>
    <p:sldId id="352" r:id="rId22"/>
    <p:sldId id="353" r:id="rId23"/>
    <p:sldId id="361" r:id="rId24"/>
    <p:sldId id="363" r:id="rId25"/>
    <p:sldId id="354" r:id="rId26"/>
    <p:sldId id="356" r:id="rId27"/>
    <p:sldId id="355" r:id="rId28"/>
    <p:sldId id="366" r:id="rId29"/>
    <p:sldId id="359" r:id="rId30"/>
    <p:sldId id="360" r:id="rId31"/>
    <p:sldId id="357" r:id="rId32"/>
    <p:sldId id="321" r:id="rId33"/>
    <p:sldId id="3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AF"/>
    <a:srgbClr val="009193"/>
    <a:srgbClr val="F89500"/>
    <a:srgbClr val="C8E2C4"/>
    <a:srgbClr val="8C509A"/>
    <a:srgbClr val="E9CDFB"/>
    <a:srgbClr val="B7B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3" autoAdjust="0"/>
    <p:restoredTop sz="80398" autoAdjust="0"/>
  </p:normalViewPr>
  <p:slideViewPr>
    <p:cSldViewPr snapToGrid="0">
      <p:cViewPr varScale="1">
        <p:scale>
          <a:sx n="97" d="100"/>
          <a:sy n="97" d="100"/>
        </p:scale>
        <p:origin x="720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B0163-60F8-C24D-99D7-D67DB2B889E1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EB303-A78D-D042-82F4-A6D434129146}">
      <dgm:prSet phldrT="[Text]"/>
      <dgm:spPr/>
      <dgm:t>
        <a:bodyPr/>
        <a:lstStyle/>
        <a:p>
          <a:r>
            <a:rPr lang="en-US" dirty="0"/>
            <a:t>Tensors in </a:t>
          </a:r>
          <a:r>
            <a:rPr lang="en-US" dirty="0" err="1"/>
            <a:t>PyTorch</a:t>
          </a:r>
          <a:endParaRPr lang="en-US" dirty="0"/>
        </a:p>
      </dgm:t>
    </dgm:pt>
    <dgm:pt modelId="{F5FF1A83-EF2A-5544-9372-2E23423BF0FB}" type="parTrans" cxnId="{C2902813-02A1-034A-9B32-72386D2E1571}">
      <dgm:prSet/>
      <dgm:spPr/>
      <dgm:t>
        <a:bodyPr/>
        <a:lstStyle/>
        <a:p>
          <a:endParaRPr lang="en-US"/>
        </a:p>
      </dgm:t>
    </dgm:pt>
    <dgm:pt modelId="{B9F6BB09-366C-B545-9434-5FF9DB0E1E62}" type="sibTrans" cxnId="{C2902813-02A1-034A-9B32-72386D2E1571}">
      <dgm:prSet/>
      <dgm:spPr/>
      <dgm:t>
        <a:bodyPr/>
        <a:lstStyle/>
        <a:p>
          <a:endParaRPr lang="en-US"/>
        </a:p>
      </dgm:t>
    </dgm:pt>
    <dgm:pt modelId="{B1E12C18-B72B-E342-8CC0-F04D1F6E5F41}">
      <dgm:prSet phldrT="[Text]"/>
      <dgm:spPr/>
      <dgm:t>
        <a:bodyPr/>
        <a:lstStyle/>
        <a:p>
          <a:r>
            <a:rPr lang="en-US" dirty="0"/>
            <a:t>Navigating Hugging Face Platform</a:t>
          </a:r>
        </a:p>
      </dgm:t>
    </dgm:pt>
    <dgm:pt modelId="{E5E5A626-1A5E-0547-9C0C-231AAC630D60}" type="parTrans" cxnId="{4B450FC2-43E7-C546-A2A4-E7B7E2A1E17B}">
      <dgm:prSet/>
      <dgm:spPr/>
      <dgm:t>
        <a:bodyPr/>
        <a:lstStyle/>
        <a:p>
          <a:endParaRPr lang="en-US"/>
        </a:p>
      </dgm:t>
    </dgm:pt>
    <dgm:pt modelId="{EA7E39B3-A927-D049-8E88-588FF07BEAA0}" type="sibTrans" cxnId="{4B450FC2-43E7-C546-A2A4-E7B7E2A1E17B}">
      <dgm:prSet/>
      <dgm:spPr/>
      <dgm:t>
        <a:bodyPr/>
        <a:lstStyle/>
        <a:p>
          <a:endParaRPr lang="en-US"/>
        </a:p>
      </dgm:t>
    </dgm:pt>
    <dgm:pt modelId="{A583A1E5-1E04-3342-941E-F61B4B622013}">
      <dgm:prSet phldrT="[Text]"/>
      <dgm:spPr/>
      <dgm:t>
        <a:bodyPr/>
        <a:lstStyle/>
        <a:p>
          <a:pPr rtl="0"/>
          <a:r>
            <a:rPr lang="en-US" dirty="0"/>
            <a:t>Core components of Hugging Face Platform</a:t>
          </a:r>
        </a:p>
      </dgm:t>
    </dgm:pt>
    <dgm:pt modelId="{F9DC1F07-420A-924A-98A3-5658BCCA7FA9}" type="parTrans" cxnId="{1E809AFB-D89B-A243-8E37-E2B4D0A36880}">
      <dgm:prSet/>
      <dgm:spPr/>
      <dgm:t>
        <a:bodyPr/>
        <a:lstStyle/>
        <a:p>
          <a:endParaRPr lang="en-US"/>
        </a:p>
      </dgm:t>
    </dgm:pt>
    <dgm:pt modelId="{BB1B9057-378B-4A4C-9E20-F2BE8BC9F496}" type="sibTrans" cxnId="{1E809AFB-D89B-A243-8E37-E2B4D0A36880}">
      <dgm:prSet/>
      <dgm:spPr/>
      <dgm:t>
        <a:bodyPr/>
        <a:lstStyle/>
        <a:p>
          <a:endParaRPr lang="en-US"/>
        </a:p>
      </dgm:t>
    </dgm:pt>
    <dgm:pt modelId="{95C8E0EA-7C18-924D-951F-13C53CF72328}">
      <dgm:prSet phldrT="[Text]"/>
      <dgm:spPr/>
      <dgm:t>
        <a:bodyPr/>
        <a:lstStyle/>
        <a:p>
          <a:pPr rtl="0"/>
          <a:r>
            <a:rPr lang="en-US" dirty="0"/>
            <a:t>Hugging Face API examples</a:t>
          </a:r>
        </a:p>
      </dgm:t>
    </dgm:pt>
    <dgm:pt modelId="{F640CA77-D3CA-4641-94F6-9E5E3F7AA695}" type="parTrans" cxnId="{632B484C-3A03-3642-9A5B-4BD354DC95EF}">
      <dgm:prSet/>
      <dgm:spPr/>
      <dgm:t>
        <a:bodyPr/>
        <a:lstStyle/>
        <a:p>
          <a:endParaRPr lang="en-US"/>
        </a:p>
      </dgm:t>
    </dgm:pt>
    <dgm:pt modelId="{7940205A-ACE4-1A40-90D0-D2DD64D4CB7D}" type="sibTrans" cxnId="{632B484C-3A03-3642-9A5B-4BD354DC95EF}">
      <dgm:prSet/>
      <dgm:spPr/>
      <dgm:t>
        <a:bodyPr/>
        <a:lstStyle/>
        <a:p>
          <a:endParaRPr lang="en-US"/>
        </a:p>
      </dgm:t>
    </dgm:pt>
    <dgm:pt modelId="{A1F2FEF1-73A7-004F-801A-7EA2D400E8A5}">
      <dgm:prSet phldrT="[Text]"/>
      <dgm:spPr/>
      <dgm:t>
        <a:bodyPr/>
        <a:lstStyle/>
        <a:p>
          <a:pPr rtl="0"/>
          <a:r>
            <a:rPr lang="en-US" dirty="0"/>
            <a:t>DNA Sequence Analysis: Minimalistic code walkthrough</a:t>
          </a:r>
        </a:p>
      </dgm:t>
    </dgm:pt>
    <dgm:pt modelId="{1C9F558C-4AAB-0947-9901-9D2E446FDD65}" type="parTrans" cxnId="{9F773443-6BEE-7E46-A94D-D23DC62D7D2D}">
      <dgm:prSet/>
      <dgm:spPr/>
      <dgm:t>
        <a:bodyPr/>
        <a:lstStyle/>
        <a:p>
          <a:endParaRPr lang="en-US"/>
        </a:p>
      </dgm:t>
    </dgm:pt>
    <dgm:pt modelId="{41585EAA-1476-DD43-802C-3A689118C42A}" type="sibTrans" cxnId="{9F773443-6BEE-7E46-A94D-D23DC62D7D2D}">
      <dgm:prSet/>
      <dgm:spPr/>
      <dgm:t>
        <a:bodyPr/>
        <a:lstStyle/>
        <a:p>
          <a:endParaRPr lang="en-US"/>
        </a:p>
      </dgm:t>
    </dgm:pt>
    <dgm:pt modelId="{C595FDA5-0FF1-784E-B656-52642C161605}" type="pres">
      <dgm:prSet presAssocID="{493B0163-60F8-C24D-99D7-D67DB2B889E1}" presName="linear" presStyleCnt="0">
        <dgm:presLayoutVars>
          <dgm:dir/>
          <dgm:animLvl val="lvl"/>
          <dgm:resizeHandles val="exact"/>
        </dgm:presLayoutVars>
      </dgm:prSet>
      <dgm:spPr/>
    </dgm:pt>
    <dgm:pt modelId="{993E15EC-EF57-7B4D-BB69-AE279B94828F}" type="pres">
      <dgm:prSet presAssocID="{F51EB303-A78D-D042-82F4-A6D434129146}" presName="parentLin" presStyleCnt="0"/>
      <dgm:spPr/>
    </dgm:pt>
    <dgm:pt modelId="{1448AD71-6441-E34E-9015-92D6D2B13878}" type="pres">
      <dgm:prSet presAssocID="{F51EB303-A78D-D042-82F4-A6D434129146}" presName="parentLeftMargin" presStyleLbl="node1" presStyleIdx="0" presStyleCnt="5"/>
      <dgm:spPr/>
    </dgm:pt>
    <dgm:pt modelId="{CD3FBD46-0DA2-5641-A6F1-74D37ADF13AD}" type="pres">
      <dgm:prSet presAssocID="{F51EB303-A78D-D042-82F4-A6D4341291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688C717-E75E-314C-B89C-8707791DDF75}" type="pres">
      <dgm:prSet presAssocID="{F51EB303-A78D-D042-82F4-A6D434129146}" presName="negativeSpace" presStyleCnt="0"/>
      <dgm:spPr/>
    </dgm:pt>
    <dgm:pt modelId="{97D1A5F6-CD55-E84B-A06C-AC806A87BF68}" type="pres">
      <dgm:prSet presAssocID="{F51EB303-A78D-D042-82F4-A6D434129146}" presName="childText" presStyleLbl="conFgAcc1" presStyleIdx="0" presStyleCnt="5">
        <dgm:presLayoutVars>
          <dgm:bulletEnabled val="1"/>
        </dgm:presLayoutVars>
      </dgm:prSet>
      <dgm:spPr/>
    </dgm:pt>
    <dgm:pt modelId="{C81274E8-0C39-9841-8B18-D8E75F8D3EF5}" type="pres">
      <dgm:prSet presAssocID="{B9F6BB09-366C-B545-9434-5FF9DB0E1E62}" presName="spaceBetweenRectangles" presStyleCnt="0"/>
      <dgm:spPr/>
    </dgm:pt>
    <dgm:pt modelId="{394165CB-C9E4-C949-99EC-75F33BAD40D3}" type="pres">
      <dgm:prSet presAssocID="{B1E12C18-B72B-E342-8CC0-F04D1F6E5F41}" presName="parentLin" presStyleCnt="0"/>
      <dgm:spPr/>
    </dgm:pt>
    <dgm:pt modelId="{8953FFF4-9129-3447-A5C7-DE910FE72800}" type="pres">
      <dgm:prSet presAssocID="{B1E12C18-B72B-E342-8CC0-F04D1F6E5F41}" presName="parentLeftMargin" presStyleLbl="node1" presStyleIdx="0" presStyleCnt="5"/>
      <dgm:spPr/>
    </dgm:pt>
    <dgm:pt modelId="{5192E3FF-2EF3-A54E-9F1E-1AF27CC2E670}" type="pres">
      <dgm:prSet presAssocID="{B1E12C18-B72B-E342-8CC0-F04D1F6E5F4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6E02043-CEE7-8648-85E9-273E121B487A}" type="pres">
      <dgm:prSet presAssocID="{B1E12C18-B72B-E342-8CC0-F04D1F6E5F41}" presName="negativeSpace" presStyleCnt="0"/>
      <dgm:spPr/>
    </dgm:pt>
    <dgm:pt modelId="{41035278-260A-F146-A148-AB4FD8DAE2C8}" type="pres">
      <dgm:prSet presAssocID="{B1E12C18-B72B-E342-8CC0-F04D1F6E5F41}" presName="childText" presStyleLbl="conFgAcc1" presStyleIdx="1" presStyleCnt="5">
        <dgm:presLayoutVars>
          <dgm:bulletEnabled val="1"/>
        </dgm:presLayoutVars>
      </dgm:prSet>
      <dgm:spPr/>
    </dgm:pt>
    <dgm:pt modelId="{DBFE00A0-DAB7-EC42-95BE-2D26B2D4D183}" type="pres">
      <dgm:prSet presAssocID="{EA7E39B3-A927-D049-8E88-588FF07BEAA0}" presName="spaceBetweenRectangles" presStyleCnt="0"/>
      <dgm:spPr/>
    </dgm:pt>
    <dgm:pt modelId="{9114D8D1-F912-1848-8C14-580DBD9B2E95}" type="pres">
      <dgm:prSet presAssocID="{A583A1E5-1E04-3342-941E-F61B4B622013}" presName="parentLin" presStyleCnt="0"/>
      <dgm:spPr/>
    </dgm:pt>
    <dgm:pt modelId="{36564169-D04E-5048-B61C-2E3E227533A7}" type="pres">
      <dgm:prSet presAssocID="{A583A1E5-1E04-3342-941E-F61B4B622013}" presName="parentLeftMargin" presStyleLbl="node1" presStyleIdx="1" presStyleCnt="5"/>
      <dgm:spPr/>
    </dgm:pt>
    <dgm:pt modelId="{CF50D905-E79D-2843-90D4-B5C78D0D0CF6}" type="pres">
      <dgm:prSet presAssocID="{A583A1E5-1E04-3342-941E-F61B4B62201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274AB3-B947-AB4A-BF31-842F2ED9BE60}" type="pres">
      <dgm:prSet presAssocID="{A583A1E5-1E04-3342-941E-F61B4B622013}" presName="negativeSpace" presStyleCnt="0"/>
      <dgm:spPr/>
    </dgm:pt>
    <dgm:pt modelId="{654247D6-4D08-6A4F-8285-2B85F3F4D08D}" type="pres">
      <dgm:prSet presAssocID="{A583A1E5-1E04-3342-941E-F61B4B622013}" presName="childText" presStyleLbl="conFgAcc1" presStyleIdx="2" presStyleCnt="5">
        <dgm:presLayoutVars>
          <dgm:bulletEnabled val="1"/>
        </dgm:presLayoutVars>
      </dgm:prSet>
      <dgm:spPr/>
    </dgm:pt>
    <dgm:pt modelId="{546D38AF-FD38-0F43-BF5F-9024F54AA958}" type="pres">
      <dgm:prSet presAssocID="{BB1B9057-378B-4A4C-9E20-F2BE8BC9F496}" presName="spaceBetweenRectangles" presStyleCnt="0"/>
      <dgm:spPr/>
    </dgm:pt>
    <dgm:pt modelId="{3624E071-E173-754A-B201-FEC2F11C2BC7}" type="pres">
      <dgm:prSet presAssocID="{95C8E0EA-7C18-924D-951F-13C53CF72328}" presName="parentLin" presStyleCnt="0"/>
      <dgm:spPr/>
    </dgm:pt>
    <dgm:pt modelId="{D7F6FA8E-1C51-9C46-AD74-B6B48471693D}" type="pres">
      <dgm:prSet presAssocID="{95C8E0EA-7C18-924D-951F-13C53CF72328}" presName="parentLeftMargin" presStyleLbl="node1" presStyleIdx="2" presStyleCnt="5"/>
      <dgm:spPr/>
    </dgm:pt>
    <dgm:pt modelId="{2FEEA471-3F41-7D4D-8502-3CEBD8B18E76}" type="pres">
      <dgm:prSet presAssocID="{95C8E0EA-7C18-924D-951F-13C53CF7232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A83A631-B9E8-D242-A6A7-35B0C714570F}" type="pres">
      <dgm:prSet presAssocID="{95C8E0EA-7C18-924D-951F-13C53CF72328}" presName="negativeSpace" presStyleCnt="0"/>
      <dgm:spPr/>
    </dgm:pt>
    <dgm:pt modelId="{52B41192-C565-BB4B-B06B-C2B22AC50319}" type="pres">
      <dgm:prSet presAssocID="{95C8E0EA-7C18-924D-951F-13C53CF72328}" presName="childText" presStyleLbl="conFgAcc1" presStyleIdx="3" presStyleCnt="5">
        <dgm:presLayoutVars>
          <dgm:bulletEnabled val="1"/>
        </dgm:presLayoutVars>
      </dgm:prSet>
      <dgm:spPr/>
    </dgm:pt>
    <dgm:pt modelId="{8B405E74-3EDE-1E4D-9C03-BEE72E5C8ECB}" type="pres">
      <dgm:prSet presAssocID="{7940205A-ACE4-1A40-90D0-D2DD64D4CB7D}" presName="spaceBetweenRectangles" presStyleCnt="0"/>
      <dgm:spPr/>
    </dgm:pt>
    <dgm:pt modelId="{12927EB9-40D5-6642-A59F-C94437210020}" type="pres">
      <dgm:prSet presAssocID="{A1F2FEF1-73A7-004F-801A-7EA2D400E8A5}" presName="parentLin" presStyleCnt="0"/>
      <dgm:spPr/>
    </dgm:pt>
    <dgm:pt modelId="{DE1A2DA4-1788-C347-BD20-A1AB16D6634E}" type="pres">
      <dgm:prSet presAssocID="{A1F2FEF1-73A7-004F-801A-7EA2D400E8A5}" presName="parentLeftMargin" presStyleLbl="node1" presStyleIdx="3" presStyleCnt="5"/>
      <dgm:spPr/>
    </dgm:pt>
    <dgm:pt modelId="{1971C3EF-8647-5B4E-A0CD-37964A5D28BB}" type="pres">
      <dgm:prSet presAssocID="{A1F2FEF1-73A7-004F-801A-7EA2D400E8A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B06E8F8-06BB-F946-9770-DD87E85FB937}" type="pres">
      <dgm:prSet presAssocID="{A1F2FEF1-73A7-004F-801A-7EA2D400E8A5}" presName="negativeSpace" presStyleCnt="0"/>
      <dgm:spPr/>
    </dgm:pt>
    <dgm:pt modelId="{8113ADC7-E87E-CA4E-BAB6-6CDC091C9F4F}" type="pres">
      <dgm:prSet presAssocID="{A1F2FEF1-73A7-004F-801A-7EA2D400E8A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98BD512-BEE2-A340-BDC9-DC6E581DEB96}" type="presOf" srcId="{B1E12C18-B72B-E342-8CC0-F04D1F6E5F41}" destId="{8953FFF4-9129-3447-A5C7-DE910FE72800}" srcOrd="0" destOrd="0" presId="urn:microsoft.com/office/officeart/2005/8/layout/list1"/>
    <dgm:cxn modelId="{C2902813-02A1-034A-9B32-72386D2E1571}" srcId="{493B0163-60F8-C24D-99D7-D67DB2B889E1}" destId="{F51EB303-A78D-D042-82F4-A6D434129146}" srcOrd="0" destOrd="0" parTransId="{F5FF1A83-EF2A-5544-9372-2E23423BF0FB}" sibTransId="{B9F6BB09-366C-B545-9434-5FF9DB0E1E62}"/>
    <dgm:cxn modelId="{0D6EF51E-9B13-9449-9A39-1304CCA87277}" type="presOf" srcId="{493B0163-60F8-C24D-99D7-D67DB2B889E1}" destId="{C595FDA5-0FF1-784E-B656-52642C161605}" srcOrd="0" destOrd="0" presId="urn:microsoft.com/office/officeart/2005/8/layout/list1"/>
    <dgm:cxn modelId="{9F773443-6BEE-7E46-A94D-D23DC62D7D2D}" srcId="{493B0163-60F8-C24D-99D7-D67DB2B889E1}" destId="{A1F2FEF1-73A7-004F-801A-7EA2D400E8A5}" srcOrd="4" destOrd="0" parTransId="{1C9F558C-4AAB-0947-9901-9D2E446FDD65}" sibTransId="{41585EAA-1476-DD43-802C-3A689118C42A}"/>
    <dgm:cxn modelId="{632B484C-3A03-3642-9A5B-4BD354DC95EF}" srcId="{493B0163-60F8-C24D-99D7-D67DB2B889E1}" destId="{95C8E0EA-7C18-924D-951F-13C53CF72328}" srcOrd="3" destOrd="0" parTransId="{F640CA77-D3CA-4641-94F6-9E5E3F7AA695}" sibTransId="{7940205A-ACE4-1A40-90D0-D2DD64D4CB7D}"/>
    <dgm:cxn modelId="{97B6EF58-2726-C04E-9E83-678215D69DDE}" type="presOf" srcId="{B1E12C18-B72B-E342-8CC0-F04D1F6E5F41}" destId="{5192E3FF-2EF3-A54E-9F1E-1AF27CC2E670}" srcOrd="1" destOrd="0" presId="urn:microsoft.com/office/officeart/2005/8/layout/list1"/>
    <dgm:cxn modelId="{26641273-B11A-784C-9665-9528CB7235C2}" type="presOf" srcId="{F51EB303-A78D-D042-82F4-A6D434129146}" destId="{CD3FBD46-0DA2-5641-A6F1-74D37ADF13AD}" srcOrd="1" destOrd="0" presId="urn:microsoft.com/office/officeart/2005/8/layout/list1"/>
    <dgm:cxn modelId="{27D5C67A-18BF-1048-ADF3-43E59B98481C}" type="presOf" srcId="{95C8E0EA-7C18-924D-951F-13C53CF72328}" destId="{D7F6FA8E-1C51-9C46-AD74-B6B48471693D}" srcOrd="0" destOrd="0" presId="urn:microsoft.com/office/officeart/2005/8/layout/list1"/>
    <dgm:cxn modelId="{F32B4B7E-FFC5-C649-AA8A-9F0F0E81D9B1}" type="presOf" srcId="{A1F2FEF1-73A7-004F-801A-7EA2D400E8A5}" destId="{DE1A2DA4-1788-C347-BD20-A1AB16D6634E}" srcOrd="0" destOrd="0" presId="urn:microsoft.com/office/officeart/2005/8/layout/list1"/>
    <dgm:cxn modelId="{54735382-25ED-644A-BD91-FC30E486A073}" type="presOf" srcId="{A583A1E5-1E04-3342-941E-F61B4B622013}" destId="{36564169-D04E-5048-B61C-2E3E227533A7}" srcOrd="0" destOrd="0" presId="urn:microsoft.com/office/officeart/2005/8/layout/list1"/>
    <dgm:cxn modelId="{96A178AB-6FD1-8C46-961D-69E307A1F970}" type="presOf" srcId="{A1F2FEF1-73A7-004F-801A-7EA2D400E8A5}" destId="{1971C3EF-8647-5B4E-A0CD-37964A5D28BB}" srcOrd="1" destOrd="0" presId="urn:microsoft.com/office/officeart/2005/8/layout/list1"/>
    <dgm:cxn modelId="{4B450FC2-43E7-C546-A2A4-E7B7E2A1E17B}" srcId="{493B0163-60F8-C24D-99D7-D67DB2B889E1}" destId="{B1E12C18-B72B-E342-8CC0-F04D1F6E5F41}" srcOrd="1" destOrd="0" parTransId="{E5E5A626-1A5E-0547-9C0C-231AAC630D60}" sibTransId="{EA7E39B3-A927-D049-8E88-588FF07BEAA0}"/>
    <dgm:cxn modelId="{E9E138CA-D941-5E42-BF80-234E3874FCAE}" type="presOf" srcId="{F51EB303-A78D-D042-82F4-A6D434129146}" destId="{1448AD71-6441-E34E-9015-92D6D2B13878}" srcOrd="0" destOrd="0" presId="urn:microsoft.com/office/officeart/2005/8/layout/list1"/>
    <dgm:cxn modelId="{2C5F44DC-0E8F-C842-904D-8D01D26A419A}" type="presOf" srcId="{A583A1E5-1E04-3342-941E-F61B4B622013}" destId="{CF50D905-E79D-2843-90D4-B5C78D0D0CF6}" srcOrd="1" destOrd="0" presId="urn:microsoft.com/office/officeart/2005/8/layout/list1"/>
    <dgm:cxn modelId="{EB1B6EE4-2D22-6449-B8D2-0DEE18D3EDD1}" type="presOf" srcId="{95C8E0EA-7C18-924D-951F-13C53CF72328}" destId="{2FEEA471-3F41-7D4D-8502-3CEBD8B18E76}" srcOrd="1" destOrd="0" presId="urn:microsoft.com/office/officeart/2005/8/layout/list1"/>
    <dgm:cxn modelId="{1E809AFB-D89B-A243-8E37-E2B4D0A36880}" srcId="{493B0163-60F8-C24D-99D7-D67DB2B889E1}" destId="{A583A1E5-1E04-3342-941E-F61B4B622013}" srcOrd="2" destOrd="0" parTransId="{F9DC1F07-420A-924A-98A3-5658BCCA7FA9}" sibTransId="{BB1B9057-378B-4A4C-9E20-F2BE8BC9F496}"/>
    <dgm:cxn modelId="{561BC8E1-AED8-424F-8E82-3DA678BFD3D4}" type="presParOf" srcId="{C595FDA5-0FF1-784E-B656-52642C161605}" destId="{993E15EC-EF57-7B4D-BB69-AE279B94828F}" srcOrd="0" destOrd="0" presId="urn:microsoft.com/office/officeart/2005/8/layout/list1"/>
    <dgm:cxn modelId="{196264FC-EFF5-BA47-9684-64D85E2D5594}" type="presParOf" srcId="{993E15EC-EF57-7B4D-BB69-AE279B94828F}" destId="{1448AD71-6441-E34E-9015-92D6D2B13878}" srcOrd="0" destOrd="0" presId="urn:microsoft.com/office/officeart/2005/8/layout/list1"/>
    <dgm:cxn modelId="{8375961E-2DF4-0F4D-849B-FF8ED9F2F918}" type="presParOf" srcId="{993E15EC-EF57-7B4D-BB69-AE279B94828F}" destId="{CD3FBD46-0DA2-5641-A6F1-74D37ADF13AD}" srcOrd="1" destOrd="0" presId="urn:microsoft.com/office/officeart/2005/8/layout/list1"/>
    <dgm:cxn modelId="{2073A685-CFA9-DF42-ADED-87F8AE2B872B}" type="presParOf" srcId="{C595FDA5-0FF1-784E-B656-52642C161605}" destId="{7688C717-E75E-314C-B89C-8707791DDF75}" srcOrd="1" destOrd="0" presId="urn:microsoft.com/office/officeart/2005/8/layout/list1"/>
    <dgm:cxn modelId="{731ACFCD-D46B-474A-B1C9-BDEE8CE8F47E}" type="presParOf" srcId="{C595FDA5-0FF1-784E-B656-52642C161605}" destId="{97D1A5F6-CD55-E84B-A06C-AC806A87BF68}" srcOrd="2" destOrd="0" presId="urn:microsoft.com/office/officeart/2005/8/layout/list1"/>
    <dgm:cxn modelId="{08810ED6-D380-364E-956D-9556F9A1364F}" type="presParOf" srcId="{C595FDA5-0FF1-784E-B656-52642C161605}" destId="{C81274E8-0C39-9841-8B18-D8E75F8D3EF5}" srcOrd="3" destOrd="0" presId="urn:microsoft.com/office/officeart/2005/8/layout/list1"/>
    <dgm:cxn modelId="{AD98F763-2866-2046-8053-8FE02319DE03}" type="presParOf" srcId="{C595FDA5-0FF1-784E-B656-52642C161605}" destId="{394165CB-C9E4-C949-99EC-75F33BAD40D3}" srcOrd="4" destOrd="0" presId="urn:microsoft.com/office/officeart/2005/8/layout/list1"/>
    <dgm:cxn modelId="{98EA372D-6D39-5341-A5C3-37149F9ACB30}" type="presParOf" srcId="{394165CB-C9E4-C949-99EC-75F33BAD40D3}" destId="{8953FFF4-9129-3447-A5C7-DE910FE72800}" srcOrd="0" destOrd="0" presId="urn:microsoft.com/office/officeart/2005/8/layout/list1"/>
    <dgm:cxn modelId="{97616090-9E51-BA43-8126-6DE369EF99B7}" type="presParOf" srcId="{394165CB-C9E4-C949-99EC-75F33BAD40D3}" destId="{5192E3FF-2EF3-A54E-9F1E-1AF27CC2E670}" srcOrd="1" destOrd="0" presId="urn:microsoft.com/office/officeart/2005/8/layout/list1"/>
    <dgm:cxn modelId="{68400CC4-D052-0246-94AC-24B19C398D2D}" type="presParOf" srcId="{C595FDA5-0FF1-784E-B656-52642C161605}" destId="{06E02043-CEE7-8648-85E9-273E121B487A}" srcOrd="5" destOrd="0" presId="urn:microsoft.com/office/officeart/2005/8/layout/list1"/>
    <dgm:cxn modelId="{4A88FAC2-7FBF-8C43-983B-62DC9306B0C9}" type="presParOf" srcId="{C595FDA5-0FF1-784E-B656-52642C161605}" destId="{41035278-260A-F146-A148-AB4FD8DAE2C8}" srcOrd="6" destOrd="0" presId="urn:microsoft.com/office/officeart/2005/8/layout/list1"/>
    <dgm:cxn modelId="{E50AD987-595D-E648-B897-DD84579FADF6}" type="presParOf" srcId="{C595FDA5-0FF1-784E-B656-52642C161605}" destId="{DBFE00A0-DAB7-EC42-95BE-2D26B2D4D183}" srcOrd="7" destOrd="0" presId="urn:microsoft.com/office/officeart/2005/8/layout/list1"/>
    <dgm:cxn modelId="{23D471A7-C23B-4A45-88B5-3BBFB0FA4302}" type="presParOf" srcId="{C595FDA5-0FF1-784E-B656-52642C161605}" destId="{9114D8D1-F912-1848-8C14-580DBD9B2E95}" srcOrd="8" destOrd="0" presId="urn:microsoft.com/office/officeart/2005/8/layout/list1"/>
    <dgm:cxn modelId="{01E3F280-9538-8047-8591-32651CA73AD6}" type="presParOf" srcId="{9114D8D1-F912-1848-8C14-580DBD9B2E95}" destId="{36564169-D04E-5048-B61C-2E3E227533A7}" srcOrd="0" destOrd="0" presId="urn:microsoft.com/office/officeart/2005/8/layout/list1"/>
    <dgm:cxn modelId="{0DF31E98-6BB0-0944-92EE-B27AD167ADF1}" type="presParOf" srcId="{9114D8D1-F912-1848-8C14-580DBD9B2E95}" destId="{CF50D905-E79D-2843-90D4-B5C78D0D0CF6}" srcOrd="1" destOrd="0" presId="urn:microsoft.com/office/officeart/2005/8/layout/list1"/>
    <dgm:cxn modelId="{398E51C2-5AFB-4944-A561-69FA1732AA36}" type="presParOf" srcId="{C595FDA5-0FF1-784E-B656-52642C161605}" destId="{5A274AB3-B947-AB4A-BF31-842F2ED9BE60}" srcOrd="9" destOrd="0" presId="urn:microsoft.com/office/officeart/2005/8/layout/list1"/>
    <dgm:cxn modelId="{A6B697FC-4EA0-2344-AC1A-73D715B0EB23}" type="presParOf" srcId="{C595FDA5-0FF1-784E-B656-52642C161605}" destId="{654247D6-4D08-6A4F-8285-2B85F3F4D08D}" srcOrd="10" destOrd="0" presId="urn:microsoft.com/office/officeart/2005/8/layout/list1"/>
    <dgm:cxn modelId="{AE8D5502-C469-754D-8B4F-F335C9CAB52F}" type="presParOf" srcId="{C595FDA5-0FF1-784E-B656-52642C161605}" destId="{546D38AF-FD38-0F43-BF5F-9024F54AA958}" srcOrd="11" destOrd="0" presId="urn:microsoft.com/office/officeart/2005/8/layout/list1"/>
    <dgm:cxn modelId="{8F970005-35B8-1143-AD79-24F8FC3A708B}" type="presParOf" srcId="{C595FDA5-0FF1-784E-B656-52642C161605}" destId="{3624E071-E173-754A-B201-FEC2F11C2BC7}" srcOrd="12" destOrd="0" presId="urn:microsoft.com/office/officeart/2005/8/layout/list1"/>
    <dgm:cxn modelId="{C34C87BC-7CF2-B44C-80B4-CA52AB9B2D95}" type="presParOf" srcId="{3624E071-E173-754A-B201-FEC2F11C2BC7}" destId="{D7F6FA8E-1C51-9C46-AD74-B6B48471693D}" srcOrd="0" destOrd="0" presId="urn:microsoft.com/office/officeart/2005/8/layout/list1"/>
    <dgm:cxn modelId="{CABEF099-2524-004F-A4F6-82DEFD1B4CD0}" type="presParOf" srcId="{3624E071-E173-754A-B201-FEC2F11C2BC7}" destId="{2FEEA471-3F41-7D4D-8502-3CEBD8B18E76}" srcOrd="1" destOrd="0" presId="urn:microsoft.com/office/officeart/2005/8/layout/list1"/>
    <dgm:cxn modelId="{86B82FE3-FE4D-9D4C-8DE7-BC15456C5122}" type="presParOf" srcId="{C595FDA5-0FF1-784E-B656-52642C161605}" destId="{7A83A631-B9E8-D242-A6A7-35B0C714570F}" srcOrd="13" destOrd="0" presId="urn:microsoft.com/office/officeart/2005/8/layout/list1"/>
    <dgm:cxn modelId="{2526D2AC-FDDB-CD45-8C47-2F0C03FACFB7}" type="presParOf" srcId="{C595FDA5-0FF1-784E-B656-52642C161605}" destId="{52B41192-C565-BB4B-B06B-C2B22AC50319}" srcOrd="14" destOrd="0" presId="urn:microsoft.com/office/officeart/2005/8/layout/list1"/>
    <dgm:cxn modelId="{3EBFF888-D8C1-0D42-9CAD-EBD75E5FA738}" type="presParOf" srcId="{C595FDA5-0FF1-784E-B656-52642C161605}" destId="{8B405E74-3EDE-1E4D-9C03-BEE72E5C8ECB}" srcOrd="15" destOrd="0" presId="urn:microsoft.com/office/officeart/2005/8/layout/list1"/>
    <dgm:cxn modelId="{DE08B300-49E7-EE4D-9306-F2CA51F4C82E}" type="presParOf" srcId="{C595FDA5-0FF1-784E-B656-52642C161605}" destId="{12927EB9-40D5-6642-A59F-C94437210020}" srcOrd="16" destOrd="0" presId="urn:microsoft.com/office/officeart/2005/8/layout/list1"/>
    <dgm:cxn modelId="{F9BF0EFB-2868-0F44-A754-BF8C85322A61}" type="presParOf" srcId="{12927EB9-40D5-6642-A59F-C94437210020}" destId="{DE1A2DA4-1788-C347-BD20-A1AB16D6634E}" srcOrd="0" destOrd="0" presId="urn:microsoft.com/office/officeart/2005/8/layout/list1"/>
    <dgm:cxn modelId="{76390B66-00AE-914D-BC4C-6ED44FF77D1B}" type="presParOf" srcId="{12927EB9-40D5-6642-A59F-C94437210020}" destId="{1971C3EF-8647-5B4E-A0CD-37964A5D28BB}" srcOrd="1" destOrd="0" presId="urn:microsoft.com/office/officeart/2005/8/layout/list1"/>
    <dgm:cxn modelId="{8DC898DD-8E9A-9941-B03D-049BB3E61851}" type="presParOf" srcId="{C595FDA5-0FF1-784E-B656-52642C161605}" destId="{DB06E8F8-06BB-F946-9770-DD87E85FB937}" srcOrd="17" destOrd="0" presId="urn:microsoft.com/office/officeart/2005/8/layout/list1"/>
    <dgm:cxn modelId="{8E3C97BC-3ED6-CB4C-BBDF-7F1BC3655717}" type="presParOf" srcId="{C595FDA5-0FF1-784E-B656-52642C161605}" destId="{8113ADC7-E87E-CA4E-BAB6-6CDC091C9F4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153CFD-B61A-824F-AAE4-FA281C326B99}" type="doc">
      <dgm:prSet loTypeId="urn:microsoft.com/office/officeart/2005/8/layout/radial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4E7075-1B97-2741-955A-B6024068C7D0}">
      <dgm:prSet phldrT="[Text]"/>
      <dgm:spPr/>
      <dgm:t>
        <a:bodyPr/>
        <a:lstStyle/>
        <a:p>
          <a:pPr rtl="0"/>
          <a:r>
            <a:rPr lang="en-US" b="1" dirty="0"/>
            <a:t>Neural Networks Training</a:t>
          </a:r>
        </a:p>
      </dgm:t>
    </dgm:pt>
    <dgm:pt modelId="{8ED7E8FB-E51E-B34A-9118-502DA8253EA7}" type="parTrans" cxnId="{22521A2C-5715-3045-8DF1-260B9F1CC152}">
      <dgm:prSet/>
      <dgm:spPr/>
      <dgm:t>
        <a:bodyPr/>
        <a:lstStyle/>
        <a:p>
          <a:endParaRPr lang="en-US"/>
        </a:p>
      </dgm:t>
    </dgm:pt>
    <dgm:pt modelId="{0013C175-102A-7943-9709-0ECEFCF78887}" type="sibTrans" cxnId="{22521A2C-5715-3045-8DF1-260B9F1CC152}">
      <dgm:prSet/>
      <dgm:spPr/>
      <dgm:t>
        <a:bodyPr/>
        <a:lstStyle/>
        <a:p>
          <a:endParaRPr lang="en-US"/>
        </a:p>
      </dgm:t>
    </dgm:pt>
    <dgm:pt modelId="{E368775C-7D83-6B48-9248-1C2838FCD2BC}">
      <dgm:prSet phldrT="[Text]" custT="1"/>
      <dgm:spPr/>
      <dgm:t>
        <a:bodyPr/>
        <a:lstStyle/>
        <a:p>
          <a:pPr rtl="0"/>
          <a:r>
            <a:rPr lang="en-US" sz="1400" dirty="0"/>
            <a:t>Model</a:t>
          </a:r>
        </a:p>
      </dgm:t>
    </dgm:pt>
    <dgm:pt modelId="{01FE76D8-BA23-F543-ACCA-AA08543EEB58}" type="parTrans" cxnId="{0463BF75-CED0-0344-AF27-0C993B6E2A19}">
      <dgm:prSet/>
      <dgm:spPr>
        <a:ln>
          <a:headEnd type="triangle" w="med" len="med"/>
          <a:tailEnd type="none" w="med" len="med"/>
        </a:ln>
      </dgm:spPr>
      <dgm:t>
        <a:bodyPr/>
        <a:lstStyle/>
        <a:p>
          <a:pPr rtl="0"/>
          <a:endParaRPr lang="en-US"/>
        </a:p>
      </dgm:t>
    </dgm:pt>
    <dgm:pt modelId="{E09F9EE6-2C30-5E46-9CFE-F9E5F1E59289}" type="sibTrans" cxnId="{0463BF75-CED0-0344-AF27-0C993B6E2A19}">
      <dgm:prSet/>
      <dgm:spPr/>
      <dgm:t>
        <a:bodyPr/>
        <a:lstStyle/>
        <a:p>
          <a:endParaRPr lang="en-US"/>
        </a:p>
      </dgm:t>
    </dgm:pt>
    <dgm:pt modelId="{F2339694-20CB-3D43-8C3F-B05F8E8FD262}">
      <dgm:prSet phldrT="[Text]" custT="1"/>
      <dgm:spPr/>
      <dgm:t>
        <a:bodyPr/>
        <a:lstStyle/>
        <a:p>
          <a:pPr rtl="0"/>
          <a:r>
            <a:rPr lang="en-US" sz="1400" dirty="0"/>
            <a:t>Loss Function</a:t>
          </a:r>
        </a:p>
      </dgm:t>
    </dgm:pt>
    <dgm:pt modelId="{B974645D-AF59-AC49-8F38-DE922EC7D4A1}" type="parTrans" cxnId="{826581A7-5A39-6643-BA50-15DBA496CFDE}">
      <dgm:prSet/>
      <dgm:spPr>
        <a:ln>
          <a:headEnd type="triangle" w="med" len="med"/>
          <a:tailEnd type="none" w="med" len="med"/>
        </a:ln>
      </dgm:spPr>
      <dgm:t>
        <a:bodyPr/>
        <a:lstStyle/>
        <a:p>
          <a:pPr rtl="0"/>
          <a:endParaRPr lang="en-US"/>
        </a:p>
      </dgm:t>
    </dgm:pt>
    <dgm:pt modelId="{BA1F9B67-10E0-F842-9C2F-24821F09EE9B}" type="sibTrans" cxnId="{826581A7-5A39-6643-BA50-15DBA496CFDE}">
      <dgm:prSet/>
      <dgm:spPr/>
      <dgm:t>
        <a:bodyPr/>
        <a:lstStyle/>
        <a:p>
          <a:endParaRPr lang="en-US"/>
        </a:p>
      </dgm:t>
    </dgm:pt>
    <dgm:pt modelId="{223B9148-8478-8447-8C1B-3D1AB0DEF1D7}">
      <dgm:prSet phldrT="[Text]" custT="1"/>
      <dgm:spPr/>
      <dgm:t>
        <a:bodyPr/>
        <a:lstStyle/>
        <a:p>
          <a:pPr rtl="0"/>
          <a:r>
            <a:rPr lang="en-US" sz="1400" dirty="0"/>
            <a:t>Optimization</a:t>
          </a:r>
        </a:p>
      </dgm:t>
    </dgm:pt>
    <dgm:pt modelId="{3F3AC9AD-77E1-C54F-A710-BA4AD7BD8CE4}" type="parTrans" cxnId="{45040339-4A09-A440-B973-8E577D820964}">
      <dgm:prSet/>
      <dgm:spPr>
        <a:ln>
          <a:headEnd type="triangle" w="med" len="med"/>
          <a:tailEnd type="none" w="med" len="med"/>
        </a:ln>
      </dgm:spPr>
      <dgm:t>
        <a:bodyPr/>
        <a:lstStyle/>
        <a:p>
          <a:pPr rtl="0"/>
          <a:endParaRPr lang="en-US"/>
        </a:p>
      </dgm:t>
    </dgm:pt>
    <dgm:pt modelId="{F4979F12-E843-D043-B819-DA9C6431BCE4}" type="sibTrans" cxnId="{45040339-4A09-A440-B973-8E577D820964}">
      <dgm:prSet/>
      <dgm:spPr/>
      <dgm:t>
        <a:bodyPr/>
        <a:lstStyle/>
        <a:p>
          <a:endParaRPr lang="en-US"/>
        </a:p>
      </dgm:t>
    </dgm:pt>
    <dgm:pt modelId="{F4A7E311-B01D-9E4A-A391-BD9C4495C1D1}">
      <dgm:prSet phldrT="[Text]" custT="1"/>
      <dgm:spPr/>
      <dgm:t>
        <a:bodyPr/>
        <a:lstStyle/>
        <a:p>
          <a:pPr rtl="0"/>
          <a:r>
            <a:rPr lang="en-US" sz="1400" dirty="0"/>
            <a:t>Data</a:t>
          </a:r>
        </a:p>
      </dgm:t>
    </dgm:pt>
    <dgm:pt modelId="{0FC060AE-9FE6-6E4C-B2CC-70A6D849A984}" type="parTrans" cxnId="{567F9C0E-0422-7444-BC96-8FBDA0F0A0A3}">
      <dgm:prSet/>
      <dgm:spPr>
        <a:ln>
          <a:headEnd type="triangle" w="med" len="med"/>
          <a:tailEnd type="none" w="med" len="med"/>
        </a:ln>
      </dgm:spPr>
      <dgm:t>
        <a:bodyPr/>
        <a:lstStyle/>
        <a:p>
          <a:pPr rtl="0"/>
          <a:endParaRPr lang="en-US"/>
        </a:p>
      </dgm:t>
    </dgm:pt>
    <dgm:pt modelId="{94BDD54D-0ABF-834A-8D62-5455EA85B2A3}" type="sibTrans" cxnId="{567F9C0E-0422-7444-BC96-8FBDA0F0A0A3}">
      <dgm:prSet/>
      <dgm:spPr/>
      <dgm:t>
        <a:bodyPr/>
        <a:lstStyle/>
        <a:p>
          <a:endParaRPr lang="en-US"/>
        </a:p>
      </dgm:t>
    </dgm:pt>
    <dgm:pt modelId="{F5E52FE1-44A1-8947-8946-8D24017D839A}" type="pres">
      <dgm:prSet presAssocID="{8C153CFD-B61A-824F-AAE4-FA281C326B9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1A724C-E5C1-C649-B5C5-9B63CC2AC877}" type="pres">
      <dgm:prSet presAssocID="{E14E7075-1B97-2741-955A-B6024068C7D0}" presName="centerShape" presStyleLbl="node0" presStyleIdx="0" presStyleCnt="1"/>
      <dgm:spPr/>
    </dgm:pt>
    <dgm:pt modelId="{75334DFC-76E0-9A44-84E6-111D8BF0DD11}" type="pres">
      <dgm:prSet presAssocID="{01FE76D8-BA23-F543-ACCA-AA08543EEB58}" presName="Name9" presStyleLbl="parChTrans1D2" presStyleIdx="0" presStyleCnt="4"/>
      <dgm:spPr/>
    </dgm:pt>
    <dgm:pt modelId="{010B0825-01A8-E244-8958-70DC81F19B5D}" type="pres">
      <dgm:prSet presAssocID="{01FE76D8-BA23-F543-ACCA-AA08543EEB58}" presName="connTx" presStyleLbl="parChTrans1D2" presStyleIdx="0" presStyleCnt="4"/>
      <dgm:spPr/>
    </dgm:pt>
    <dgm:pt modelId="{EA8A9E5A-32E4-4940-B238-D9CC68C170EC}" type="pres">
      <dgm:prSet presAssocID="{E368775C-7D83-6B48-9248-1C2838FCD2BC}" presName="node" presStyleLbl="node1" presStyleIdx="0" presStyleCnt="4" custScaleX="113631" custScaleY="103700">
        <dgm:presLayoutVars>
          <dgm:bulletEnabled val="1"/>
        </dgm:presLayoutVars>
      </dgm:prSet>
      <dgm:spPr/>
    </dgm:pt>
    <dgm:pt modelId="{2C792678-929F-5C4A-BC0F-4048D00A8EC1}" type="pres">
      <dgm:prSet presAssocID="{B974645D-AF59-AC49-8F38-DE922EC7D4A1}" presName="Name9" presStyleLbl="parChTrans1D2" presStyleIdx="1" presStyleCnt="4"/>
      <dgm:spPr/>
    </dgm:pt>
    <dgm:pt modelId="{36DE838F-9734-8344-8B5E-E1A5666D027F}" type="pres">
      <dgm:prSet presAssocID="{B974645D-AF59-AC49-8F38-DE922EC7D4A1}" presName="connTx" presStyleLbl="parChTrans1D2" presStyleIdx="1" presStyleCnt="4"/>
      <dgm:spPr/>
    </dgm:pt>
    <dgm:pt modelId="{67F7D52D-B0AB-7049-ABE0-2AE3A143D850}" type="pres">
      <dgm:prSet presAssocID="{F2339694-20CB-3D43-8C3F-B05F8E8FD262}" presName="node" presStyleLbl="node1" presStyleIdx="1" presStyleCnt="4" custScaleX="113631" custScaleY="103700">
        <dgm:presLayoutVars>
          <dgm:bulletEnabled val="1"/>
        </dgm:presLayoutVars>
      </dgm:prSet>
      <dgm:spPr/>
    </dgm:pt>
    <dgm:pt modelId="{7EED2401-4CCF-C449-8858-782F12237C2B}" type="pres">
      <dgm:prSet presAssocID="{3F3AC9AD-77E1-C54F-A710-BA4AD7BD8CE4}" presName="Name9" presStyleLbl="parChTrans1D2" presStyleIdx="2" presStyleCnt="4"/>
      <dgm:spPr/>
    </dgm:pt>
    <dgm:pt modelId="{BE01AE64-DE68-4F4A-97B9-FE3CD89A028E}" type="pres">
      <dgm:prSet presAssocID="{3F3AC9AD-77E1-C54F-A710-BA4AD7BD8CE4}" presName="connTx" presStyleLbl="parChTrans1D2" presStyleIdx="2" presStyleCnt="4"/>
      <dgm:spPr/>
    </dgm:pt>
    <dgm:pt modelId="{6B9C4543-F69A-4940-A2ED-4DF70AEE9442}" type="pres">
      <dgm:prSet presAssocID="{223B9148-8478-8447-8C1B-3D1AB0DEF1D7}" presName="node" presStyleLbl="node1" presStyleIdx="2" presStyleCnt="4" custScaleX="113631" custScaleY="103700">
        <dgm:presLayoutVars>
          <dgm:bulletEnabled val="1"/>
        </dgm:presLayoutVars>
      </dgm:prSet>
      <dgm:spPr/>
    </dgm:pt>
    <dgm:pt modelId="{2FCD1498-0A43-F04C-A1D0-6FE0EA26CEB5}" type="pres">
      <dgm:prSet presAssocID="{0FC060AE-9FE6-6E4C-B2CC-70A6D849A984}" presName="Name9" presStyleLbl="parChTrans1D2" presStyleIdx="3" presStyleCnt="4"/>
      <dgm:spPr/>
    </dgm:pt>
    <dgm:pt modelId="{24224AA0-35FF-BB44-B7FE-D63EE73872E6}" type="pres">
      <dgm:prSet presAssocID="{0FC060AE-9FE6-6E4C-B2CC-70A6D849A984}" presName="connTx" presStyleLbl="parChTrans1D2" presStyleIdx="3" presStyleCnt="4"/>
      <dgm:spPr/>
    </dgm:pt>
    <dgm:pt modelId="{540E23F7-73A2-0244-8C83-5DA436A23CDC}" type="pres">
      <dgm:prSet presAssocID="{F4A7E311-B01D-9E4A-A391-BD9C4495C1D1}" presName="node" presStyleLbl="node1" presStyleIdx="3" presStyleCnt="4" custScaleX="113631" custScaleY="103700">
        <dgm:presLayoutVars>
          <dgm:bulletEnabled val="1"/>
        </dgm:presLayoutVars>
      </dgm:prSet>
      <dgm:spPr/>
    </dgm:pt>
  </dgm:ptLst>
  <dgm:cxnLst>
    <dgm:cxn modelId="{567F9C0E-0422-7444-BC96-8FBDA0F0A0A3}" srcId="{E14E7075-1B97-2741-955A-B6024068C7D0}" destId="{F4A7E311-B01D-9E4A-A391-BD9C4495C1D1}" srcOrd="3" destOrd="0" parTransId="{0FC060AE-9FE6-6E4C-B2CC-70A6D849A984}" sibTransId="{94BDD54D-0ABF-834A-8D62-5455EA85B2A3}"/>
    <dgm:cxn modelId="{1290A912-0BDB-CB45-8CDB-FA976A7CD3E0}" type="presOf" srcId="{0FC060AE-9FE6-6E4C-B2CC-70A6D849A984}" destId="{24224AA0-35FF-BB44-B7FE-D63EE73872E6}" srcOrd="1" destOrd="0" presId="urn:microsoft.com/office/officeart/2005/8/layout/radial1"/>
    <dgm:cxn modelId="{A5DA6116-9BDA-C041-887A-29F3E3548AC3}" type="presOf" srcId="{F2339694-20CB-3D43-8C3F-B05F8E8FD262}" destId="{67F7D52D-B0AB-7049-ABE0-2AE3A143D850}" srcOrd="0" destOrd="0" presId="urn:microsoft.com/office/officeart/2005/8/layout/radial1"/>
    <dgm:cxn modelId="{DB9D371D-FB03-A542-94B5-FBEC0B6209C2}" type="presOf" srcId="{F4A7E311-B01D-9E4A-A391-BD9C4495C1D1}" destId="{540E23F7-73A2-0244-8C83-5DA436A23CDC}" srcOrd="0" destOrd="0" presId="urn:microsoft.com/office/officeart/2005/8/layout/radial1"/>
    <dgm:cxn modelId="{11B0BC21-710D-0949-AF64-58E9836A6D18}" type="presOf" srcId="{B974645D-AF59-AC49-8F38-DE922EC7D4A1}" destId="{2C792678-929F-5C4A-BC0F-4048D00A8EC1}" srcOrd="0" destOrd="0" presId="urn:microsoft.com/office/officeart/2005/8/layout/radial1"/>
    <dgm:cxn modelId="{05F17F26-C02A-F540-94CB-CD94B62003B3}" type="presOf" srcId="{B974645D-AF59-AC49-8F38-DE922EC7D4A1}" destId="{36DE838F-9734-8344-8B5E-E1A5666D027F}" srcOrd="1" destOrd="0" presId="urn:microsoft.com/office/officeart/2005/8/layout/radial1"/>
    <dgm:cxn modelId="{59F14028-6F53-0447-A0F3-8348FB89554D}" type="presOf" srcId="{3F3AC9AD-77E1-C54F-A710-BA4AD7BD8CE4}" destId="{BE01AE64-DE68-4F4A-97B9-FE3CD89A028E}" srcOrd="1" destOrd="0" presId="urn:microsoft.com/office/officeart/2005/8/layout/radial1"/>
    <dgm:cxn modelId="{22521A2C-5715-3045-8DF1-260B9F1CC152}" srcId="{8C153CFD-B61A-824F-AAE4-FA281C326B99}" destId="{E14E7075-1B97-2741-955A-B6024068C7D0}" srcOrd="0" destOrd="0" parTransId="{8ED7E8FB-E51E-B34A-9118-502DA8253EA7}" sibTransId="{0013C175-102A-7943-9709-0ECEFCF78887}"/>
    <dgm:cxn modelId="{45040339-4A09-A440-B973-8E577D820964}" srcId="{E14E7075-1B97-2741-955A-B6024068C7D0}" destId="{223B9148-8478-8447-8C1B-3D1AB0DEF1D7}" srcOrd="2" destOrd="0" parTransId="{3F3AC9AD-77E1-C54F-A710-BA4AD7BD8CE4}" sibTransId="{F4979F12-E843-D043-B819-DA9C6431BCE4}"/>
    <dgm:cxn modelId="{346D9C5D-FB25-F946-97FE-77D1477CF572}" type="presOf" srcId="{01FE76D8-BA23-F543-ACCA-AA08543EEB58}" destId="{75334DFC-76E0-9A44-84E6-111D8BF0DD11}" srcOrd="0" destOrd="0" presId="urn:microsoft.com/office/officeart/2005/8/layout/radial1"/>
    <dgm:cxn modelId="{3ACACD70-C0FF-274E-9BF6-43779C88A4C9}" type="presOf" srcId="{8C153CFD-B61A-824F-AAE4-FA281C326B99}" destId="{F5E52FE1-44A1-8947-8946-8D24017D839A}" srcOrd="0" destOrd="0" presId="urn:microsoft.com/office/officeart/2005/8/layout/radial1"/>
    <dgm:cxn modelId="{0463BF75-CED0-0344-AF27-0C993B6E2A19}" srcId="{E14E7075-1B97-2741-955A-B6024068C7D0}" destId="{E368775C-7D83-6B48-9248-1C2838FCD2BC}" srcOrd="0" destOrd="0" parTransId="{01FE76D8-BA23-F543-ACCA-AA08543EEB58}" sibTransId="{E09F9EE6-2C30-5E46-9CFE-F9E5F1E59289}"/>
    <dgm:cxn modelId="{BED75D7C-B308-1045-9E82-B6DCC891181D}" type="presOf" srcId="{01FE76D8-BA23-F543-ACCA-AA08543EEB58}" destId="{010B0825-01A8-E244-8958-70DC81F19B5D}" srcOrd="1" destOrd="0" presId="urn:microsoft.com/office/officeart/2005/8/layout/radial1"/>
    <dgm:cxn modelId="{294D6088-3F87-0C4B-B58F-52D52F60D51A}" type="presOf" srcId="{3F3AC9AD-77E1-C54F-A710-BA4AD7BD8CE4}" destId="{7EED2401-4CCF-C449-8858-782F12237C2B}" srcOrd="0" destOrd="0" presId="urn:microsoft.com/office/officeart/2005/8/layout/radial1"/>
    <dgm:cxn modelId="{4C436392-77E7-3241-949D-2B7BC6C6446A}" type="presOf" srcId="{E14E7075-1B97-2741-955A-B6024068C7D0}" destId="{331A724C-E5C1-C649-B5C5-9B63CC2AC877}" srcOrd="0" destOrd="0" presId="urn:microsoft.com/office/officeart/2005/8/layout/radial1"/>
    <dgm:cxn modelId="{4BF556A7-D4A0-E449-8DBB-53CD26E0AB5F}" type="presOf" srcId="{E368775C-7D83-6B48-9248-1C2838FCD2BC}" destId="{EA8A9E5A-32E4-4940-B238-D9CC68C170EC}" srcOrd="0" destOrd="0" presId="urn:microsoft.com/office/officeart/2005/8/layout/radial1"/>
    <dgm:cxn modelId="{826581A7-5A39-6643-BA50-15DBA496CFDE}" srcId="{E14E7075-1B97-2741-955A-B6024068C7D0}" destId="{F2339694-20CB-3D43-8C3F-B05F8E8FD262}" srcOrd="1" destOrd="0" parTransId="{B974645D-AF59-AC49-8F38-DE922EC7D4A1}" sibTransId="{BA1F9B67-10E0-F842-9C2F-24821F09EE9B}"/>
    <dgm:cxn modelId="{BB5031C9-DD1C-6047-8B6D-233EDE95037E}" type="presOf" srcId="{0FC060AE-9FE6-6E4C-B2CC-70A6D849A984}" destId="{2FCD1498-0A43-F04C-A1D0-6FE0EA26CEB5}" srcOrd="0" destOrd="0" presId="urn:microsoft.com/office/officeart/2005/8/layout/radial1"/>
    <dgm:cxn modelId="{07890FF5-EBF3-F74A-B3BD-82658E1AF149}" type="presOf" srcId="{223B9148-8478-8447-8C1B-3D1AB0DEF1D7}" destId="{6B9C4543-F69A-4940-A2ED-4DF70AEE9442}" srcOrd="0" destOrd="0" presId="urn:microsoft.com/office/officeart/2005/8/layout/radial1"/>
    <dgm:cxn modelId="{F11717C7-AA22-4743-9B63-AF2FEAC594B0}" type="presParOf" srcId="{F5E52FE1-44A1-8947-8946-8D24017D839A}" destId="{331A724C-E5C1-C649-B5C5-9B63CC2AC877}" srcOrd="0" destOrd="0" presId="urn:microsoft.com/office/officeart/2005/8/layout/radial1"/>
    <dgm:cxn modelId="{D17445B3-C2A6-EE4E-9A5F-EF9F392926B5}" type="presParOf" srcId="{F5E52FE1-44A1-8947-8946-8D24017D839A}" destId="{75334DFC-76E0-9A44-84E6-111D8BF0DD11}" srcOrd="1" destOrd="0" presId="urn:microsoft.com/office/officeart/2005/8/layout/radial1"/>
    <dgm:cxn modelId="{43AEC105-F9F0-834D-A279-973E9F4091C7}" type="presParOf" srcId="{75334DFC-76E0-9A44-84E6-111D8BF0DD11}" destId="{010B0825-01A8-E244-8958-70DC81F19B5D}" srcOrd="0" destOrd="0" presId="urn:microsoft.com/office/officeart/2005/8/layout/radial1"/>
    <dgm:cxn modelId="{2D57A280-BA5A-E844-BDB9-822AABB6EEED}" type="presParOf" srcId="{F5E52FE1-44A1-8947-8946-8D24017D839A}" destId="{EA8A9E5A-32E4-4940-B238-D9CC68C170EC}" srcOrd="2" destOrd="0" presId="urn:microsoft.com/office/officeart/2005/8/layout/radial1"/>
    <dgm:cxn modelId="{41657F9E-464F-E545-82B1-76414AB57AF1}" type="presParOf" srcId="{F5E52FE1-44A1-8947-8946-8D24017D839A}" destId="{2C792678-929F-5C4A-BC0F-4048D00A8EC1}" srcOrd="3" destOrd="0" presId="urn:microsoft.com/office/officeart/2005/8/layout/radial1"/>
    <dgm:cxn modelId="{53A7295A-175E-B54A-BCC3-9963E58287F9}" type="presParOf" srcId="{2C792678-929F-5C4A-BC0F-4048D00A8EC1}" destId="{36DE838F-9734-8344-8B5E-E1A5666D027F}" srcOrd="0" destOrd="0" presId="urn:microsoft.com/office/officeart/2005/8/layout/radial1"/>
    <dgm:cxn modelId="{81CD2AE8-CD12-DB4D-BE4A-D2A871342758}" type="presParOf" srcId="{F5E52FE1-44A1-8947-8946-8D24017D839A}" destId="{67F7D52D-B0AB-7049-ABE0-2AE3A143D850}" srcOrd="4" destOrd="0" presId="urn:microsoft.com/office/officeart/2005/8/layout/radial1"/>
    <dgm:cxn modelId="{2CE63E57-F2E5-204A-A7F4-D8202D10E897}" type="presParOf" srcId="{F5E52FE1-44A1-8947-8946-8D24017D839A}" destId="{7EED2401-4CCF-C449-8858-782F12237C2B}" srcOrd="5" destOrd="0" presId="urn:microsoft.com/office/officeart/2005/8/layout/radial1"/>
    <dgm:cxn modelId="{20C51CAC-6899-724C-A407-6D34CEB33E8D}" type="presParOf" srcId="{7EED2401-4CCF-C449-8858-782F12237C2B}" destId="{BE01AE64-DE68-4F4A-97B9-FE3CD89A028E}" srcOrd="0" destOrd="0" presId="urn:microsoft.com/office/officeart/2005/8/layout/radial1"/>
    <dgm:cxn modelId="{FE60636E-63D5-9543-988F-9B556D1E2BFD}" type="presParOf" srcId="{F5E52FE1-44A1-8947-8946-8D24017D839A}" destId="{6B9C4543-F69A-4940-A2ED-4DF70AEE9442}" srcOrd="6" destOrd="0" presId="urn:microsoft.com/office/officeart/2005/8/layout/radial1"/>
    <dgm:cxn modelId="{9C5562B0-3847-5347-B517-FB847202B9B0}" type="presParOf" srcId="{F5E52FE1-44A1-8947-8946-8D24017D839A}" destId="{2FCD1498-0A43-F04C-A1D0-6FE0EA26CEB5}" srcOrd="7" destOrd="0" presId="urn:microsoft.com/office/officeart/2005/8/layout/radial1"/>
    <dgm:cxn modelId="{652C3A6B-226E-8441-BF37-5955EA7AC1B8}" type="presParOf" srcId="{2FCD1498-0A43-F04C-A1D0-6FE0EA26CEB5}" destId="{24224AA0-35FF-BB44-B7FE-D63EE73872E6}" srcOrd="0" destOrd="0" presId="urn:microsoft.com/office/officeart/2005/8/layout/radial1"/>
    <dgm:cxn modelId="{4A101E2F-CD0E-BD42-9906-6DE2C0D76CE1}" type="presParOf" srcId="{F5E52FE1-44A1-8947-8946-8D24017D839A}" destId="{540E23F7-73A2-0244-8C83-5DA436A23CDC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26488-BF0A-B54E-A425-8EBF2F699E6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8B99E-6039-AB44-8DF7-BEEB982A02E9}">
      <dgm:prSet phldrT="[Text]"/>
      <dgm:spPr/>
      <dgm:t>
        <a:bodyPr/>
        <a:lstStyle/>
        <a:p>
          <a:pPr rtl="0"/>
          <a:r>
            <a:rPr lang="en-US" dirty="0"/>
            <a:t>Model</a:t>
          </a:r>
        </a:p>
      </dgm:t>
    </dgm:pt>
    <dgm:pt modelId="{EC09CDA3-0FA7-4345-B51A-D491D9D92BF7}" type="parTrans" cxnId="{2CEA71CD-76E4-084E-A740-4DB188B4A5BF}">
      <dgm:prSet/>
      <dgm:spPr/>
      <dgm:t>
        <a:bodyPr/>
        <a:lstStyle/>
        <a:p>
          <a:endParaRPr lang="en-US"/>
        </a:p>
      </dgm:t>
    </dgm:pt>
    <dgm:pt modelId="{37919C81-3D90-3A40-B79B-13B6F826BC33}" type="sibTrans" cxnId="{2CEA71CD-76E4-084E-A740-4DB188B4A5BF}">
      <dgm:prSet/>
      <dgm:spPr/>
      <dgm:t>
        <a:bodyPr/>
        <a:lstStyle/>
        <a:p>
          <a:endParaRPr lang="en-US"/>
        </a:p>
      </dgm:t>
    </dgm:pt>
    <dgm:pt modelId="{739A0501-7A88-6B41-8717-0BDA3D830931}">
      <dgm:prSet phldrT="[Text]"/>
      <dgm:spPr/>
      <dgm:t>
        <a:bodyPr/>
        <a:lstStyle/>
        <a:p>
          <a:pPr rtl="0"/>
          <a:r>
            <a:rPr lang="en-US" dirty="0"/>
            <a:t>Defining the Neural Network</a:t>
          </a:r>
        </a:p>
      </dgm:t>
    </dgm:pt>
    <dgm:pt modelId="{A06FAF49-F96C-304A-BA15-4CD64F9DB1D4}" type="parTrans" cxnId="{8FE842B0-95F3-5C42-9E6E-5BF98D0694A3}">
      <dgm:prSet/>
      <dgm:spPr/>
      <dgm:t>
        <a:bodyPr/>
        <a:lstStyle/>
        <a:p>
          <a:endParaRPr lang="en-US"/>
        </a:p>
      </dgm:t>
    </dgm:pt>
    <dgm:pt modelId="{2B536820-3C26-584B-AFFD-062241F7B304}" type="sibTrans" cxnId="{8FE842B0-95F3-5C42-9E6E-5BF98D0694A3}">
      <dgm:prSet/>
      <dgm:spPr/>
      <dgm:t>
        <a:bodyPr/>
        <a:lstStyle/>
        <a:p>
          <a:endParaRPr lang="en-US"/>
        </a:p>
      </dgm:t>
    </dgm:pt>
    <dgm:pt modelId="{453A2847-CDE7-2C49-8DDA-C8987C941B15}">
      <dgm:prSet phldrT="[Text]"/>
      <dgm:spPr/>
      <dgm:t>
        <a:bodyPr/>
        <a:lstStyle/>
        <a:p>
          <a:pPr rtl="0"/>
          <a:r>
            <a:rPr lang="en-US" dirty="0"/>
            <a:t>Training Data</a:t>
          </a:r>
        </a:p>
      </dgm:t>
    </dgm:pt>
    <dgm:pt modelId="{76D2A281-97E1-4546-9B2B-9121E8607593}" type="parTrans" cxnId="{06B1C8FC-29B1-4248-AF73-11AB4A2B1B37}">
      <dgm:prSet/>
      <dgm:spPr/>
      <dgm:t>
        <a:bodyPr/>
        <a:lstStyle/>
        <a:p>
          <a:endParaRPr lang="en-US"/>
        </a:p>
      </dgm:t>
    </dgm:pt>
    <dgm:pt modelId="{693D1108-AF3D-144F-B000-D25BD5ABC205}" type="sibTrans" cxnId="{06B1C8FC-29B1-4248-AF73-11AB4A2B1B37}">
      <dgm:prSet/>
      <dgm:spPr/>
      <dgm:t>
        <a:bodyPr/>
        <a:lstStyle/>
        <a:p>
          <a:endParaRPr lang="en-US"/>
        </a:p>
      </dgm:t>
    </dgm:pt>
    <dgm:pt modelId="{6720B0E6-EB6E-8245-AEC1-384A20F0ED47}">
      <dgm:prSet phldrT="[Text]"/>
      <dgm:spPr/>
      <dgm:t>
        <a:bodyPr/>
        <a:lstStyle/>
        <a:p>
          <a:pPr rtl="0"/>
          <a:r>
            <a:rPr lang="en-US" dirty="0"/>
            <a:t>Data with Labels</a:t>
          </a:r>
        </a:p>
      </dgm:t>
    </dgm:pt>
    <dgm:pt modelId="{C2950609-A5D1-2D47-B389-B11335882EDA}" type="parTrans" cxnId="{E0BC1044-F155-F74F-BADC-B1345B6BF38D}">
      <dgm:prSet/>
      <dgm:spPr/>
      <dgm:t>
        <a:bodyPr/>
        <a:lstStyle/>
        <a:p>
          <a:endParaRPr lang="en-US"/>
        </a:p>
      </dgm:t>
    </dgm:pt>
    <dgm:pt modelId="{CC5657C7-D66C-8147-B543-FEEA38693159}" type="sibTrans" cxnId="{E0BC1044-F155-F74F-BADC-B1345B6BF38D}">
      <dgm:prSet/>
      <dgm:spPr/>
      <dgm:t>
        <a:bodyPr/>
        <a:lstStyle/>
        <a:p>
          <a:endParaRPr lang="en-US"/>
        </a:p>
      </dgm:t>
    </dgm:pt>
    <dgm:pt modelId="{B97BA859-2561-4A48-8329-9974555F9E66}">
      <dgm:prSet phldrT="[Text]"/>
      <dgm:spPr/>
      <dgm:t>
        <a:bodyPr/>
        <a:lstStyle/>
        <a:p>
          <a:pPr rtl="0"/>
          <a:r>
            <a:rPr lang="en-US" dirty="0"/>
            <a:t>Loss Function</a:t>
          </a:r>
        </a:p>
      </dgm:t>
    </dgm:pt>
    <dgm:pt modelId="{90228429-5D78-2F46-9665-780B3533AC0D}" type="parTrans" cxnId="{0FB92CB1-EEB8-EA4B-B3C6-E45308EFCD6B}">
      <dgm:prSet/>
      <dgm:spPr/>
      <dgm:t>
        <a:bodyPr/>
        <a:lstStyle/>
        <a:p>
          <a:endParaRPr lang="en-US"/>
        </a:p>
      </dgm:t>
    </dgm:pt>
    <dgm:pt modelId="{8A3722EB-3A73-164A-8CB1-6C7315B3B32C}" type="sibTrans" cxnId="{0FB92CB1-EEB8-EA4B-B3C6-E45308EFCD6B}">
      <dgm:prSet/>
      <dgm:spPr/>
      <dgm:t>
        <a:bodyPr/>
        <a:lstStyle/>
        <a:p>
          <a:endParaRPr lang="en-US"/>
        </a:p>
      </dgm:t>
    </dgm:pt>
    <dgm:pt modelId="{D461A8A4-E0F7-2441-BA5A-60C99FEE1400}">
      <dgm:prSet phldrT="[Text]"/>
      <dgm:spPr/>
      <dgm:t>
        <a:bodyPr/>
        <a:lstStyle/>
        <a:p>
          <a:pPr rtl="0"/>
          <a:r>
            <a:rPr lang="en-US" dirty="0"/>
            <a:t>Definition of loss</a:t>
          </a:r>
        </a:p>
      </dgm:t>
    </dgm:pt>
    <dgm:pt modelId="{393ED80F-0004-E14B-AFD7-DF9194A9FD3D}" type="parTrans" cxnId="{A9F472C1-E956-6D4F-8062-EAA62F78579A}">
      <dgm:prSet/>
      <dgm:spPr/>
      <dgm:t>
        <a:bodyPr/>
        <a:lstStyle/>
        <a:p>
          <a:endParaRPr lang="en-US"/>
        </a:p>
      </dgm:t>
    </dgm:pt>
    <dgm:pt modelId="{6A73370C-E6AD-424B-B892-75A9B4A41A5A}" type="sibTrans" cxnId="{A9F472C1-E956-6D4F-8062-EAA62F78579A}">
      <dgm:prSet/>
      <dgm:spPr/>
      <dgm:t>
        <a:bodyPr/>
        <a:lstStyle/>
        <a:p>
          <a:endParaRPr lang="en-US"/>
        </a:p>
      </dgm:t>
    </dgm:pt>
    <dgm:pt modelId="{B14A5ACA-D47B-A04A-AD5B-F94E6E1A2447}">
      <dgm:prSet phldrT="[Text]"/>
      <dgm:spPr/>
      <dgm:t>
        <a:bodyPr/>
        <a:lstStyle/>
        <a:p>
          <a:pPr rtl="0"/>
          <a:r>
            <a:rPr lang="en-US" dirty="0"/>
            <a:t>Optimization</a:t>
          </a:r>
        </a:p>
      </dgm:t>
    </dgm:pt>
    <dgm:pt modelId="{78EC4B28-CD7B-F944-913E-E4C6EF2A5695}" type="parTrans" cxnId="{EA02B0EC-B43A-7840-8F36-9BE097D81788}">
      <dgm:prSet/>
      <dgm:spPr/>
      <dgm:t>
        <a:bodyPr/>
        <a:lstStyle/>
        <a:p>
          <a:endParaRPr lang="en-US"/>
        </a:p>
      </dgm:t>
    </dgm:pt>
    <dgm:pt modelId="{DD7F5A52-52B9-6A44-8583-43390798FFA0}" type="sibTrans" cxnId="{EA02B0EC-B43A-7840-8F36-9BE097D81788}">
      <dgm:prSet/>
      <dgm:spPr/>
      <dgm:t>
        <a:bodyPr/>
        <a:lstStyle/>
        <a:p>
          <a:endParaRPr lang="en-US"/>
        </a:p>
      </dgm:t>
    </dgm:pt>
    <dgm:pt modelId="{AA5FECA6-7CE4-9B44-9E6D-219141025435}">
      <dgm:prSet phldrT="[Text]"/>
      <dgm:spPr/>
      <dgm:t>
        <a:bodyPr/>
        <a:lstStyle/>
        <a:p>
          <a:pPr rtl="0"/>
          <a:r>
            <a:rPr lang="en-US" dirty="0"/>
            <a:t>Optimum path to minimize the loss</a:t>
          </a:r>
        </a:p>
      </dgm:t>
    </dgm:pt>
    <dgm:pt modelId="{343028FB-5287-324B-84AF-B70E112A4AB7}" type="parTrans" cxnId="{46C80A65-5456-F44D-87E5-7178A1B4D051}">
      <dgm:prSet/>
      <dgm:spPr/>
      <dgm:t>
        <a:bodyPr/>
        <a:lstStyle/>
        <a:p>
          <a:endParaRPr lang="en-US"/>
        </a:p>
      </dgm:t>
    </dgm:pt>
    <dgm:pt modelId="{73772600-AE1F-224E-9F4D-588216DB62CF}" type="sibTrans" cxnId="{46C80A65-5456-F44D-87E5-7178A1B4D051}">
      <dgm:prSet/>
      <dgm:spPr/>
      <dgm:t>
        <a:bodyPr/>
        <a:lstStyle/>
        <a:p>
          <a:endParaRPr lang="en-US"/>
        </a:p>
      </dgm:t>
    </dgm:pt>
    <dgm:pt modelId="{B7023E8B-19A4-5E47-9322-CCEDCA29E736}" type="pres">
      <dgm:prSet presAssocID="{F5326488-BF0A-B54E-A425-8EBF2F699E61}" presName="linearFlow" presStyleCnt="0">
        <dgm:presLayoutVars>
          <dgm:dir/>
          <dgm:animLvl val="lvl"/>
          <dgm:resizeHandles val="exact"/>
        </dgm:presLayoutVars>
      </dgm:prSet>
      <dgm:spPr/>
    </dgm:pt>
    <dgm:pt modelId="{069CF724-304B-674E-B151-04D973764B4A}" type="pres">
      <dgm:prSet presAssocID="{6198B99E-6039-AB44-8DF7-BEEB982A02E9}" presName="composite" presStyleCnt="0"/>
      <dgm:spPr/>
    </dgm:pt>
    <dgm:pt modelId="{9937BD56-9DDF-1D40-84EC-22022DF60D12}" type="pres">
      <dgm:prSet presAssocID="{6198B99E-6039-AB44-8DF7-BEEB982A02E9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8C240FD-9717-214F-822A-8C9F9E47DBBB}" type="pres">
      <dgm:prSet presAssocID="{6198B99E-6039-AB44-8DF7-BEEB982A02E9}" presName="descendantText" presStyleLbl="alignAcc1" presStyleIdx="0" presStyleCnt="4">
        <dgm:presLayoutVars>
          <dgm:bulletEnabled val="1"/>
        </dgm:presLayoutVars>
      </dgm:prSet>
      <dgm:spPr/>
    </dgm:pt>
    <dgm:pt modelId="{0E0569DD-DA73-814B-B050-00D701A2CFEC}" type="pres">
      <dgm:prSet presAssocID="{37919C81-3D90-3A40-B79B-13B6F826BC33}" presName="sp" presStyleCnt="0"/>
      <dgm:spPr/>
    </dgm:pt>
    <dgm:pt modelId="{7E449687-8E59-4D49-A6DB-2B3428F78421}" type="pres">
      <dgm:prSet presAssocID="{453A2847-CDE7-2C49-8DDA-C8987C941B15}" presName="composite" presStyleCnt="0"/>
      <dgm:spPr/>
    </dgm:pt>
    <dgm:pt modelId="{B026756A-6CC0-9B4F-91A2-40D32D538119}" type="pres">
      <dgm:prSet presAssocID="{453A2847-CDE7-2C49-8DDA-C8987C941B1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087F10F-C692-0E4D-AE14-1E2DD72F8259}" type="pres">
      <dgm:prSet presAssocID="{453A2847-CDE7-2C49-8DDA-C8987C941B15}" presName="descendantText" presStyleLbl="alignAcc1" presStyleIdx="1" presStyleCnt="4">
        <dgm:presLayoutVars>
          <dgm:bulletEnabled val="1"/>
        </dgm:presLayoutVars>
      </dgm:prSet>
      <dgm:spPr/>
    </dgm:pt>
    <dgm:pt modelId="{52C3FED2-9806-4848-8AD2-6061BC0157EB}" type="pres">
      <dgm:prSet presAssocID="{693D1108-AF3D-144F-B000-D25BD5ABC205}" presName="sp" presStyleCnt="0"/>
      <dgm:spPr/>
    </dgm:pt>
    <dgm:pt modelId="{0AD4EA18-D344-2B4C-B4D4-2569ECA60C85}" type="pres">
      <dgm:prSet presAssocID="{B97BA859-2561-4A48-8329-9974555F9E66}" presName="composite" presStyleCnt="0"/>
      <dgm:spPr/>
    </dgm:pt>
    <dgm:pt modelId="{F437A049-F47B-F942-96C5-D8DB3310DD10}" type="pres">
      <dgm:prSet presAssocID="{B97BA859-2561-4A48-8329-9974555F9E6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A32FA6C-3B2E-0646-A0C4-5A8BFC7BA311}" type="pres">
      <dgm:prSet presAssocID="{B97BA859-2561-4A48-8329-9974555F9E66}" presName="descendantText" presStyleLbl="alignAcc1" presStyleIdx="2" presStyleCnt="4">
        <dgm:presLayoutVars>
          <dgm:bulletEnabled val="1"/>
        </dgm:presLayoutVars>
      </dgm:prSet>
      <dgm:spPr/>
    </dgm:pt>
    <dgm:pt modelId="{B70094F9-49FE-654D-87C3-0BEFAE7EBA62}" type="pres">
      <dgm:prSet presAssocID="{8A3722EB-3A73-164A-8CB1-6C7315B3B32C}" presName="sp" presStyleCnt="0"/>
      <dgm:spPr/>
    </dgm:pt>
    <dgm:pt modelId="{BB25F83E-3C60-4149-A071-0553F56BF9EE}" type="pres">
      <dgm:prSet presAssocID="{B14A5ACA-D47B-A04A-AD5B-F94E6E1A2447}" presName="composite" presStyleCnt="0"/>
      <dgm:spPr/>
    </dgm:pt>
    <dgm:pt modelId="{46CE436E-A767-FD46-B8A2-90565A53EF35}" type="pres">
      <dgm:prSet presAssocID="{B14A5ACA-D47B-A04A-AD5B-F94E6E1A244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E727788-1DFC-6242-9591-B21D575F57A2}" type="pres">
      <dgm:prSet presAssocID="{B14A5ACA-D47B-A04A-AD5B-F94E6E1A244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CBF8B13-45BE-9240-9CAC-1B51B471436E}" type="presOf" srcId="{6720B0E6-EB6E-8245-AEC1-384A20F0ED47}" destId="{6087F10F-C692-0E4D-AE14-1E2DD72F8259}" srcOrd="0" destOrd="0" presId="urn:microsoft.com/office/officeart/2005/8/layout/chevron2"/>
    <dgm:cxn modelId="{AB41562D-E247-F74B-A54D-287899D7F609}" type="presOf" srcId="{D461A8A4-E0F7-2441-BA5A-60C99FEE1400}" destId="{5A32FA6C-3B2E-0646-A0C4-5A8BFC7BA311}" srcOrd="0" destOrd="0" presId="urn:microsoft.com/office/officeart/2005/8/layout/chevron2"/>
    <dgm:cxn modelId="{2100243B-AB5E-EF41-AAC0-0FC52D5736EF}" type="presOf" srcId="{B14A5ACA-D47B-A04A-AD5B-F94E6E1A2447}" destId="{46CE436E-A767-FD46-B8A2-90565A53EF35}" srcOrd="0" destOrd="0" presId="urn:microsoft.com/office/officeart/2005/8/layout/chevron2"/>
    <dgm:cxn modelId="{CE235B3E-4CF0-7447-87BD-BE53ADD9B6DD}" type="presOf" srcId="{739A0501-7A88-6B41-8717-0BDA3D830931}" destId="{18C240FD-9717-214F-822A-8C9F9E47DBBB}" srcOrd="0" destOrd="0" presId="urn:microsoft.com/office/officeart/2005/8/layout/chevron2"/>
    <dgm:cxn modelId="{E0BC1044-F155-F74F-BADC-B1345B6BF38D}" srcId="{453A2847-CDE7-2C49-8DDA-C8987C941B15}" destId="{6720B0E6-EB6E-8245-AEC1-384A20F0ED47}" srcOrd="0" destOrd="0" parTransId="{C2950609-A5D1-2D47-B389-B11335882EDA}" sibTransId="{CC5657C7-D66C-8147-B543-FEEA38693159}"/>
    <dgm:cxn modelId="{BC6B054B-0DCB-2B4C-86CB-83EBCCA54B95}" type="presOf" srcId="{AA5FECA6-7CE4-9B44-9E6D-219141025435}" destId="{DE727788-1DFC-6242-9591-B21D575F57A2}" srcOrd="0" destOrd="0" presId="urn:microsoft.com/office/officeart/2005/8/layout/chevron2"/>
    <dgm:cxn modelId="{46C80A65-5456-F44D-87E5-7178A1B4D051}" srcId="{B14A5ACA-D47B-A04A-AD5B-F94E6E1A2447}" destId="{AA5FECA6-7CE4-9B44-9E6D-219141025435}" srcOrd="0" destOrd="0" parTransId="{343028FB-5287-324B-84AF-B70E112A4AB7}" sibTransId="{73772600-AE1F-224E-9F4D-588216DB62CF}"/>
    <dgm:cxn modelId="{1E54C18E-F1C5-B049-A0FF-753BF363CD64}" type="presOf" srcId="{6198B99E-6039-AB44-8DF7-BEEB982A02E9}" destId="{9937BD56-9DDF-1D40-84EC-22022DF60D12}" srcOrd="0" destOrd="0" presId="urn:microsoft.com/office/officeart/2005/8/layout/chevron2"/>
    <dgm:cxn modelId="{22DA18A5-D5C1-C14E-9E62-47E3B0846253}" type="presOf" srcId="{B97BA859-2561-4A48-8329-9974555F9E66}" destId="{F437A049-F47B-F942-96C5-D8DB3310DD10}" srcOrd="0" destOrd="0" presId="urn:microsoft.com/office/officeart/2005/8/layout/chevron2"/>
    <dgm:cxn modelId="{8FE842B0-95F3-5C42-9E6E-5BF98D0694A3}" srcId="{6198B99E-6039-AB44-8DF7-BEEB982A02E9}" destId="{739A0501-7A88-6B41-8717-0BDA3D830931}" srcOrd="0" destOrd="0" parTransId="{A06FAF49-F96C-304A-BA15-4CD64F9DB1D4}" sibTransId="{2B536820-3C26-584B-AFFD-062241F7B304}"/>
    <dgm:cxn modelId="{0FB92CB1-EEB8-EA4B-B3C6-E45308EFCD6B}" srcId="{F5326488-BF0A-B54E-A425-8EBF2F699E61}" destId="{B97BA859-2561-4A48-8329-9974555F9E66}" srcOrd="2" destOrd="0" parTransId="{90228429-5D78-2F46-9665-780B3533AC0D}" sibTransId="{8A3722EB-3A73-164A-8CB1-6C7315B3B32C}"/>
    <dgm:cxn modelId="{492580BA-63A0-C048-8EB7-C17745322327}" type="presOf" srcId="{F5326488-BF0A-B54E-A425-8EBF2F699E61}" destId="{B7023E8B-19A4-5E47-9322-CCEDCA29E736}" srcOrd="0" destOrd="0" presId="urn:microsoft.com/office/officeart/2005/8/layout/chevron2"/>
    <dgm:cxn modelId="{A9F472C1-E956-6D4F-8062-EAA62F78579A}" srcId="{B97BA859-2561-4A48-8329-9974555F9E66}" destId="{D461A8A4-E0F7-2441-BA5A-60C99FEE1400}" srcOrd="0" destOrd="0" parTransId="{393ED80F-0004-E14B-AFD7-DF9194A9FD3D}" sibTransId="{6A73370C-E6AD-424B-B892-75A9B4A41A5A}"/>
    <dgm:cxn modelId="{2CEA71CD-76E4-084E-A740-4DB188B4A5BF}" srcId="{F5326488-BF0A-B54E-A425-8EBF2F699E61}" destId="{6198B99E-6039-AB44-8DF7-BEEB982A02E9}" srcOrd="0" destOrd="0" parTransId="{EC09CDA3-0FA7-4345-B51A-D491D9D92BF7}" sibTransId="{37919C81-3D90-3A40-B79B-13B6F826BC33}"/>
    <dgm:cxn modelId="{AAAFD0DA-7004-1349-AFD2-56D978D43267}" type="presOf" srcId="{453A2847-CDE7-2C49-8DDA-C8987C941B15}" destId="{B026756A-6CC0-9B4F-91A2-40D32D538119}" srcOrd="0" destOrd="0" presId="urn:microsoft.com/office/officeart/2005/8/layout/chevron2"/>
    <dgm:cxn modelId="{EA02B0EC-B43A-7840-8F36-9BE097D81788}" srcId="{F5326488-BF0A-B54E-A425-8EBF2F699E61}" destId="{B14A5ACA-D47B-A04A-AD5B-F94E6E1A2447}" srcOrd="3" destOrd="0" parTransId="{78EC4B28-CD7B-F944-913E-E4C6EF2A5695}" sibTransId="{DD7F5A52-52B9-6A44-8583-43390798FFA0}"/>
    <dgm:cxn modelId="{06B1C8FC-29B1-4248-AF73-11AB4A2B1B37}" srcId="{F5326488-BF0A-B54E-A425-8EBF2F699E61}" destId="{453A2847-CDE7-2C49-8DDA-C8987C941B15}" srcOrd="1" destOrd="0" parTransId="{76D2A281-97E1-4546-9B2B-9121E8607593}" sibTransId="{693D1108-AF3D-144F-B000-D25BD5ABC205}"/>
    <dgm:cxn modelId="{D94EEFCF-E22C-534C-9531-7959AD9C8F78}" type="presParOf" srcId="{B7023E8B-19A4-5E47-9322-CCEDCA29E736}" destId="{069CF724-304B-674E-B151-04D973764B4A}" srcOrd="0" destOrd="0" presId="urn:microsoft.com/office/officeart/2005/8/layout/chevron2"/>
    <dgm:cxn modelId="{9E6FC913-0C1C-5E47-B712-AAD1B014CEA0}" type="presParOf" srcId="{069CF724-304B-674E-B151-04D973764B4A}" destId="{9937BD56-9DDF-1D40-84EC-22022DF60D12}" srcOrd="0" destOrd="0" presId="urn:microsoft.com/office/officeart/2005/8/layout/chevron2"/>
    <dgm:cxn modelId="{495B43D9-F82D-2841-8FFE-0F60A07A7F9F}" type="presParOf" srcId="{069CF724-304B-674E-B151-04D973764B4A}" destId="{18C240FD-9717-214F-822A-8C9F9E47DBBB}" srcOrd="1" destOrd="0" presId="urn:microsoft.com/office/officeart/2005/8/layout/chevron2"/>
    <dgm:cxn modelId="{70106927-B98D-6A40-A6AC-64602C198930}" type="presParOf" srcId="{B7023E8B-19A4-5E47-9322-CCEDCA29E736}" destId="{0E0569DD-DA73-814B-B050-00D701A2CFEC}" srcOrd="1" destOrd="0" presId="urn:microsoft.com/office/officeart/2005/8/layout/chevron2"/>
    <dgm:cxn modelId="{A3C3F622-432C-794C-A6C3-C04184F2D0D3}" type="presParOf" srcId="{B7023E8B-19A4-5E47-9322-CCEDCA29E736}" destId="{7E449687-8E59-4D49-A6DB-2B3428F78421}" srcOrd="2" destOrd="0" presId="urn:microsoft.com/office/officeart/2005/8/layout/chevron2"/>
    <dgm:cxn modelId="{D6C093D6-39AA-1640-ABEA-F2709AC8BCC3}" type="presParOf" srcId="{7E449687-8E59-4D49-A6DB-2B3428F78421}" destId="{B026756A-6CC0-9B4F-91A2-40D32D538119}" srcOrd="0" destOrd="0" presId="urn:microsoft.com/office/officeart/2005/8/layout/chevron2"/>
    <dgm:cxn modelId="{F56842B3-E383-C448-BEB7-04734AAE56A5}" type="presParOf" srcId="{7E449687-8E59-4D49-A6DB-2B3428F78421}" destId="{6087F10F-C692-0E4D-AE14-1E2DD72F8259}" srcOrd="1" destOrd="0" presId="urn:microsoft.com/office/officeart/2005/8/layout/chevron2"/>
    <dgm:cxn modelId="{DE966388-7308-7945-9087-DA766BC4C8B6}" type="presParOf" srcId="{B7023E8B-19A4-5E47-9322-CCEDCA29E736}" destId="{52C3FED2-9806-4848-8AD2-6061BC0157EB}" srcOrd="3" destOrd="0" presId="urn:microsoft.com/office/officeart/2005/8/layout/chevron2"/>
    <dgm:cxn modelId="{9895A5A2-0EB1-5943-B627-978BD6080932}" type="presParOf" srcId="{B7023E8B-19A4-5E47-9322-CCEDCA29E736}" destId="{0AD4EA18-D344-2B4C-B4D4-2569ECA60C85}" srcOrd="4" destOrd="0" presId="urn:microsoft.com/office/officeart/2005/8/layout/chevron2"/>
    <dgm:cxn modelId="{7753A397-C90E-E340-B3DC-36B4AEB88941}" type="presParOf" srcId="{0AD4EA18-D344-2B4C-B4D4-2569ECA60C85}" destId="{F437A049-F47B-F942-96C5-D8DB3310DD10}" srcOrd="0" destOrd="0" presId="urn:microsoft.com/office/officeart/2005/8/layout/chevron2"/>
    <dgm:cxn modelId="{711FCDEB-6EEA-AF41-9AAE-598CC319722D}" type="presParOf" srcId="{0AD4EA18-D344-2B4C-B4D4-2569ECA60C85}" destId="{5A32FA6C-3B2E-0646-A0C4-5A8BFC7BA311}" srcOrd="1" destOrd="0" presId="urn:microsoft.com/office/officeart/2005/8/layout/chevron2"/>
    <dgm:cxn modelId="{F72835EA-8C9C-9745-9D3C-1487C0B67443}" type="presParOf" srcId="{B7023E8B-19A4-5E47-9322-CCEDCA29E736}" destId="{B70094F9-49FE-654D-87C3-0BEFAE7EBA62}" srcOrd="5" destOrd="0" presId="urn:microsoft.com/office/officeart/2005/8/layout/chevron2"/>
    <dgm:cxn modelId="{55BB7EAF-2951-F744-85EE-CFD53FD5B4ED}" type="presParOf" srcId="{B7023E8B-19A4-5E47-9322-CCEDCA29E736}" destId="{BB25F83E-3C60-4149-A071-0553F56BF9EE}" srcOrd="6" destOrd="0" presId="urn:microsoft.com/office/officeart/2005/8/layout/chevron2"/>
    <dgm:cxn modelId="{619C9244-2D82-8A42-B014-2845FFD4F14F}" type="presParOf" srcId="{BB25F83E-3C60-4149-A071-0553F56BF9EE}" destId="{46CE436E-A767-FD46-B8A2-90565A53EF35}" srcOrd="0" destOrd="0" presId="urn:microsoft.com/office/officeart/2005/8/layout/chevron2"/>
    <dgm:cxn modelId="{CFB4634E-584D-8743-B982-F1BEF8C4F800}" type="presParOf" srcId="{BB25F83E-3C60-4149-A071-0553F56BF9EE}" destId="{DE727788-1DFC-6242-9591-B21D575F57A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32C46C-6468-0444-85C1-3103879A1FCF}" type="doc">
      <dgm:prSet loTypeId="urn:microsoft.com/office/officeart/2005/8/layout/hierarchy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081BBE-3A8E-8649-899C-A91BE005C948}">
      <dgm:prSet phldrT="[Text]"/>
      <dgm:spPr>
        <a:solidFill>
          <a:schemeClr val="tx1"/>
        </a:solidFill>
      </dgm:spPr>
      <dgm:t>
        <a:bodyPr/>
        <a:lstStyle/>
        <a:p>
          <a:pPr rtl="0"/>
          <a:r>
            <a:rPr lang="en-US" dirty="0"/>
            <a:t>Training Data</a:t>
          </a:r>
        </a:p>
      </dgm:t>
    </dgm:pt>
    <dgm:pt modelId="{60C38BE3-AF02-084F-9F59-E7C1D6F99BF6}" type="parTrans" cxnId="{D3154D4C-71F9-3445-86DE-27B7E46247F2}">
      <dgm:prSet/>
      <dgm:spPr/>
      <dgm:t>
        <a:bodyPr/>
        <a:lstStyle/>
        <a:p>
          <a:endParaRPr lang="en-US"/>
        </a:p>
      </dgm:t>
    </dgm:pt>
    <dgm:pt modelId="{82977DE6-3CFD-8D46-BB8C-48E4BF9D45C2}" type="sibTrans" cxnId="{D3154D4C-71F9-3445-86DE-27B7E46247F2}">
      <dgm:prSet/>
      <dgm:spPr/>
      <dgm:t>
        <a:bodyPr/>
        <a:lstStyle/>
        <a:p>
          <a:endParaRPr lang="en-US"/>
        </a:p>
      </dgm:t>
    </dgm:pt>
    <dgm:pt modelId="{7703D9EE-C3F1-D844-8975-B3EB20F2F158}">
      <dgm:prSet phldrT="[Text]"/>
      <dgm:spPr/>
      <dgm:t>
        <a:bodyPr/>
        <a:lstStyle/>
        <a:p>
          <a:pPr rtl="0"/>
          <a:r>
            <a:rPr lang="en-US" dirty="0"/>
            <a:t>Training (70%)</a:t>
          </a:r>
        </a:p>
      </dgm:t>
    </dgm:pt>
    <dgm:pt modelId="{0415906B-A721-A645-B18E-B87B3FA0700F}" type="parTrans" cxnId="{6B223924-ED6F-6445-B97A-049D63DCB7A1}">
      <dgm:prSet/>
      <dgm:spPr/>
      <dgm:t>
        <a:bodyPr/>
        <a:lstStyle/>
        <a:p>
          <a:endParaRPr lang="en-US"/>
        </a:p>
      </dgm:t>
    </dgm:pt>
    <dgm:pt modelId="{BB4DEDF9-4D93-A24B-A94D-988E6AF098FE}" type="sibTrans" cxnId="{6B223924-ED6F-6445-B97A-049D63DCB7A1}">
      <dgm:prSet/>
      <dgm:spPr/>
      <dgm:t>
        <a:bodyPr/>
        <a:lstStyle/>
        <a:p>
          <a:endParaRPr lang="en-US"/>
        </a:p>
      </dgm:t>
    </dgm:pt>
    <dgm:pt modelId="{54E4D821-E46E-B24F-BBB0-6967DC354AF3}">
      <dgm:prSet phldrT="[Text]"/>
      <dgm:spPr>
        <a:solidFill>
          <a:srgbClr val="C00000"/>
        </a:solidFill>
      </dgm:spPr>
      <dgm:t>
        <a:bodyPr/>
        <a:lstStyle/>
        <a:p>
          <a:pPr rtl="0"/>
          <a:r>
            <a:rPr lang="en-US" dirty="0"/>
            <a:t>Testing (30%)</a:t>
          </a:r>
        </a:p>
      </dgm:t>
    </dgm:pt>
    <dgm:pt modelId="{4E968EDE-17DC-8244-B532-8F9E8C9BDE9E}" type="parTrans" cxnId="{FD07FE3D-57C9-474D-8A88-8B214C452EB9}">
      <dgm:prSet/>
      <dgm:spPr/>
      <dgm:t>
        <a:bodyPr/>
        <a:lstStyle/>
        <a:p>
          <a:endParaRPr lang="en-US"/>
        </a:p>
      </dgm:t>
    </dgm:pt>
    <dgm:pt modelId="{3FB89CE4-1E67-F347-9BB7-44428707467F}" type="sibTrans" cxnId="{FD07FE3D-57C9-474D-8A88-8B214C452EB9}">
      <dgm:prSet/>
      <dgm:spPr/>
      <dgm:t>
        <a:bodyPr/>
        <a:lstStyle/>
        <a:p>
          <a:endParaRPr lang="en-US"/>
        </a:p>
      </dgm:t>
    </dgm:pt>
    <dgm:pt modelId="{A99C8302-7E1B-E843-B8E3-EBF1DC104E9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/>
            <a:t>Validation (20%)</a:t>
          </a:r>
        </a:p>
      </dgm:t>
    </dgm:pt>
    <dgm:pt modelId="{F077AC49-0983-F54C-BF70-CA5D89991F51}" type="parTrans" cxnId="{5A25E525-38B0-DE44-AC5D-C9657BA19380}">
      <dgm:prSet/>
      <dgm:spPr/>
      <dgm:t>
        <a:bodyPr/>
        <a:lstStyle/>
        <a:p>
          <a:endParaRPr lang="en-US"/>
        </a:p>
      </dgm:t>
    </dgm:pt>
    <dgm:pt modelId="{8FBF8E31-81E9-144B-959B-EF3ED4CC29D1}" type="sibTrans" cxnId="{5A25E525-38B0-DE44-AC5D-C9657BA19380}">
      <dgm:prSet/>
      <dgm:spPr/>
      <dgm:t>
        <a:bodyPr/>
        <a:lstStyle/>
        <a:p>
          <a:endParaRPr lang="en-US"/>
        </a:p>
      </dgm:t>
    </dgm:pt>
    <dgm:pt modelId="{9F9F779C-4405-8A48-9867-7999B0954838}">
      <dgm:prSet phldrT="[Text]"/>
      <dgm:spPr>
        <a:solidFill>
          <a:srgbClr val="C00000"/>
        </a:solidFill>
      </dgm:spPr>
      <dgm:t>
        <a:bodyPr/>
        <a:lstStyle/>
        <a:p>
          <a:pPr rtl="0"/>
          <a:r>
            <a:rPr lang="en-US" dirty="0"/>
            <a:t>Testing (10%)</a:t>
          </a:r>
        </a:p>
      </dgm:t>
    </dgm:pt>
    <dgm:pt modelId="{1BECD26F-082B-ED4E-8BD4-4CCF9DC36878}" type="parTrans" cxnId="{0F80C289-C316-6848-93EF-295D45645DE6}">
      <dgm:prSet/>
      <dgm:spPr/>
      <dgm:t>
        <a:bodyPr/>
        <a:lstStyle/>
        <a:p>
          <a:endParaRPr lang="en-US"/>
        </a:p>
      </dgm:t>
    </dgm:pt>
    <dgm:pt modelId="{4237BE6C-7409-B646-A826-1BD91655F504}" type="sibTrans" cxnId="{0F80C289-C316-6848-93EF-295D45645DE6}">
      <dgm:prSet/>
      <dgm:spPr/>
      <dgm:t>
        <a:bodyPr/>
        <a:lstStyle/>
        <a:p>
          <a:endParaRPr lang="en-US"/>
        </a:p>
      </dgm:t>
    </dgm:pt>
    <dgm:pt modelId="{5495A8CA-B459-4447-BF5E-FF760717DAEC}" type="pres">
      <dgm:prSet presAssocID="{9032C46C-6468-0444-85C1-3103879A1FC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30B5A6-9D0F-504F-9625-CA1C6825A5F3}" type="pres">
      <dgm:prSet presAssocID="{5C081BBE-3A8E-8649-899C-A91BE005C948}" presName="vertOne" presStyleCnt="0"/>
      <dgm:spPr/>
    </dgm:pt>
    <dgm:pt modelId="{BCE67C8F-273B-2D4C-AC98-EE820C37AB89}" type="pres">
      <dgm:prSet presAssocID="{5C081BBE-3A8E-8649-899C-A91BE005C948}" presName="txOne" presStyleLbl="node0" presStyleIdx="0" presStyleCnt="1">
        <dgm:presLayoutVars>
          <dgm:chPref val="3"/>
        </dgm:presLayoutVars>
      </dgm:prSet>
      <dgm:spPr/>
    </dgm:pt>
    <dgm:pt modelId="{2F4C3BC6-06AE-4C4D-9953-C2060AB657B1}" type="pres">
      <dgm:prSet presAssocID="{5C081BBE-3A8E-8649-899C-A91BE005C948}" presName="parTransOne" presStyleCnt="0"/>
      <dgm:spPr/>
    </dgm:pt>
    <dgm:pt modelId="{EF3CBF61-7B06-4340-91B2-D35666DE9200}" type="pres">
      <dgm:prSet presAssocID="{5C081BBE-3A8E-8649-899C-A91BE005C948}" presName="horzOne" presStyleCnt="0"/>
      <dgm:spPr/>
    </dgm:pt>
    <dgm:pt modelId="{30C41582-28E9-FD40-A0A3-1B9D9F42F6C6}" type="pres">
      <dgm:prSet presAssocID="{7703D9EE-C3F1-D844-8975-B3EB20F2F158}" presName="vertTwo" presStyleCnt="0"/>
      <dgm:spPr/>
    </dgm:pt>
    <dgm:pt modelId="{CC0ECC63-A0C7-CB43-BE1A-D2B00EA136D8}" type="pres">
      <dgm:prSet presAssocID="{7703D9EE-C3F1-D844-8975-B3EB20F2F158}" presName="txTwo" presStyleLbl="node2" presStyleIdx="0" presStyleCnt="2" custScaleX="388819">
        <dgm:presLayoutVars>
          <dgm:chPref val="3"/>
        </dgm:presLayoutVars>
      </dgm:prSet>
      <dgm:spPr/>
    </dgm:pt>
    <dgm:pt modelId="{63A3B5C4-38FA-304A-9005-5F91FD0340FA}" type="pres">
      <dgm:prSet presAssocID="{7703D9EE-C3F1-D844-8975-B3EB20F2F158}" presName="horzTwo" presStyleCnt="0"/>
      <dgm:spPr/>
    </dgm:pt>
    <dgm:pt modelId="{21AC01FD-D9FD-F645-A82B-57ABA9151178}" type="pres">
      <dgm:prSet presAssocID="{BB4DEDF9-4D93-A24B-A94D-988E6AF098FE}" presName="sibSpaceTwo" presStyleCnt="0"/>
      <dgm:spPr/>
    </dgm:pt>
    <dgm:pt modelId="{11A4B5B9-EF4A-9D4B-BB63-54D4D296ABF0}" type="pres">
      <dgm:prSet presAssocID="{54E4D821-E46E-B24F-BBB0-6967DC354AF3}" presName="vertTwo" presStyleCnt="0"/>
      <dgm:spPr/>
    </dgm:pt>
    <dgm:pt modelId="{616DF561-E257-4946-B2B3-46CCEB56A57F}" type="pres">
      <dgm:prSet presAssocID="{54E4D821-E46E-B24F-BBB0-6967DC354AF3}" presName="txTwo" presStyleLbl="node2" presStyleIdx="1" presStyleCnt="2">
        <dgm:presLayoutVars>
          <dgm:chPref val="3"/>
        </dgm:presLayoutVars>
      </dgm:prSet>
      <dgm:spPr/>
    </dgm:pt>
    <dgm:pt modelId="{D5A650DC-9DAE-0942-B1DA-6952DCACFAD9}" type="pres">
      <dgm:prSet presAssocID="{54E4D821-E46E-B24F-BBB0-6967DC354AF3}" presName="parTransTwo" presStyleCnt="0"/>
      <dgm:spPr/>
    </dgm:pt>
    <dgm:pt modelId="{1EBA3036-90A9-4D4F-B7AC-10B65FED6A3A}" type="pres">
      <dgm:prSet presAssocID="{54E4D821-E46E-B24F-BBB0-6967DC354AF3}" presName="horzTwo" presStyleCnt="0"/>
      <dgm:spPr/>
    </dgm:pt>
    <dgm:pt modelId="{A6322F02-BC9E-D247-B97B-F4A4A4B42DA0}" type="pres">
      <dgm:prSet presAssocID="{A99C8302-7E1B-E843-B8E3-EBF1DC104E9E}" presName="vertThree" presStyleCnt="0"/>
      <dgm:spPr/>
    </dgm:pt>
    <dgm:pt modelId="{D74F376A-AE66-7F47-8A2D-EB862ED30097}" type="pres">
      <dgm:prSet presAssocID="{A99C8302-7E1B-E843-B8E3-EBF1DC104E9E}" presName="txThree" presStyleLbl="node3" presStyleIdx="0" presStyleCnt="2">
        <dgm:presLayoutVars>
          <dgm:chPref val="3"/>
        </dgm:presLayoutVars>
      </dgm:prSet>
      <dgm:spPr/>
    </dgm:pt>
    <dgm:pt modelId="{59FFDE37-3E09-9A46-9746-A6DE45884598}" type="pres">
      <dgm:prSet presAssocID="{A99C8302-7E1B-E843-B8E3-EBF1DC104E9E}" presName="horzThree" presStyleCnt="0"/>
      <dgm:spPr/>
    </dgm:pt>
    <dgm:pt modelId="{805720A8-9927-D648-AD77-FACAF4CB41DB}" type="pres">
      <dgm:prSet presAssocID="{8FBF8E31-81E9-144B-959B-EF3ED4CC29D1}" presName="sibSpaceThree" presStyleCnt="0"/>
      <dgm:spPr/>
    </dgm:pt>
    <dgm:pt modelId="{408E377C-ECAA-584B-B5F2-51904056ABF9}" type="pres">
      <dgm:prSet presAssocID="{9F9F779C-4405-8A48-9867-7999B0954838}" presName="vertThree" presStyleCnt="0"/>
      <dgm:spPr/>
    </dgm:pt>
    <dgm:pt modelId="{8AC6AEBA-ED76-574E-B6C8-EF623E9C6B42}" type="pres">
      <dgm:prSet presAssocID="{9F9F779C-4405-8A48-9867-7999B0954838}" presName="txThree" presStyleLbl="node3" presStyleIdx="1" presStyleCnt="2">
        <dgm:presLayoutVars>
          <dgm:chPref val="3"/>
        </dgm:presLayoutVars>
      </dgm:prSet>
      <dgm:spPr/>
    </dgm:pt>
    <dgm:pt modelId="{9B33629C-C098-5E4B-9196-3AAFD995A5AE}" type="pres">
      <dgm:prSet presAssocID="{9F9F779C-4405-8A48-9867-7999B0954838}" presName="horzThree" presStyleCnt="0"/>
      <dgm:spPr/>
    </dgm:pt>
  </dgm:ptLst>
  <dgm:cxnLst>
    <dgm:cxn modelId="{6B223924-ED6F-6445-B97A-049D63DCB7A1}" srcId="{5C081BBE-3A8E-8649-899C-A91BE005C948}" destId="{7703D9EE-C3F1-D844-8975-B3EB20F2F158}" srcOrd="0" destOrd="0" parTransId="{0415906B-A721-A645-B18E-B87B3FA0700F}" sibTransId="{BB4DEDF9-4D93-A24B-A94D-988E6AF098FE}"/>
    <dgm:cxn modelId="{5A25E525-38B0-DE44-AC5D-C9657BA19380}" srcId="{54E4D821-E46E-B24F-BBB0-6967DC354AF3}" destId="{A99C8302-7E1B-E843-B8E3-EBF1DC104E9E}" srcOrd="0" destOrd="0" parTransId="{F077AC49-0983-F54C-BF70-CA5D89991F51}" sibTransId="{8FBF8E31-81E9-144B-959B-EF3ED4CC29D1}"/>
    <dgm:cxn modelId="{6ED26130-BDB7-6B4F-87FF-C49E4FCA09B1}" type="presOf" srcId="{A99C8302-7E1B-E843-B8E3-EBF1DC104E9E}" destId="{D74F376A-AE66-7F47-8A2D-EB862ED30097}" srcOrd="0" destOrd="0" presId="urn:microsoft.com/office/officeart/2005/8/layout/hierarchy4"/>
    <dgm:cxn modelId="{FD07FE3D-57C9-474D-8A88-8B214C452EB9}" srcId="{5C081BBE-3A8E-8649-899C-A91BE005C948}" destId="{54E4D821-E46E-B24F-BBB0-6967DC354AF3}" srcOrd="1" destOrd="0" parTransId="{4E968EDE-17DC-8244-B532-8F9E8C9BDE9E}" sibTransId="{3FB89CE4-1E67-F347-9BB7-44428707467F}"/>
    <dgm:cxn modelId="{D3154D4C-71F9-3445-86DE-27B7E46247F2}" srcId="{9032C46C-6468-0444-85C1-3103879A1FCF}" destId="{5C081BBE-3A8E-8649-899C-A91BE005C948}" srcOrd="0" destOrd="0" parTransId="{60C38BE3-AF02-084F-9F59-E7C1D6F99BF6}" sibTransId="{82977DE6-3CFD-8D46-BB8C-48E4BF9D45C2}"/>
    <dgm:cxn modelId="{0F80C289-C316-6848-93EF-295D45645DE6}" srcId="{54E4D821-E46E-B24F-BBB0-6967DC354AF3}" destId="{9F9F779C-4405-8A48-9867-7999B0954838}" srcOrd="1" destOrd="0" parTransId="{1BECD26F-082B-ED4E-8BD4-4CCF9DC36878}" sibTransId="{4237BE6C-7409-B646-A826-1BD91655F504}"/>
    <dgm:cxn modelId="{536EAC90-18EC-ED4E-B9AB-3C970E3CB00E}" type="presOf" srcId="{7703D9EE-C3F1-D844-8975-B3EB20F2F158}" destId="{CC0ECC63-A0C7-CB43-BE1A-D2B00EA136D8}" srcOrd="0" destOrd="0" presId="urn:microsoft.com/office/officeart/2005/8/layout/hierarchy4"/>
    <dgm:cxn modelId="{F9EF83C4-6797-0447-8A1A-5ADF1A52A815}" type="presOf" srcId="{54E4D821-E46E-B24F-BBB0-6967DC354AF3}" destId="{616DF561-E257-4946-B2B3-46CCEB56A57F}" srcOrd="0" destOrd="0" presId="urn:microsoft.com/office/officeart/2005/8/layout/hierarchy4"/>
    <dgm:cxn modelId="{F5AF89D2-2E3C-194E-886B-61DBFD6662C7}" type="presOf" srcId="{9032C46C-6468-0444-85C1-3103879A1FCF}" destId="{5495A8CA-B459-4447-BF5E-FF760717DAEC}" srcOrd="0" destOrd="0" presId="urn:microsoft.com/office/officeart/2005/8/layout/hierarchy4"/>
    <dgm:cxn modelId="{A9A1C5DE-ABBD-7743-8D6F-68714ABD4ECF}" type="presOf" srcId="{9F9F779C-4405-8A48-9867-7999B0954838}" destId="{8AC6AEBA-ED76-574E-B6C8-EF623E9C6B42}" srcOrd="0" destOrd="0" presId="urn:microsoft.com/office/officeart/2005/8/layout/hierarchy4"/>
    <dgm:cxn modelId="{F00495EE-70F6-9C4C-A453-2179CAA95223}" type="presOf" srcId="{5C081BBE-3A8E-8649-899C-A91BE005C948}" destId="{BCE67C8F-273B-2D4C-AC98-EE820C37AB89}" srcOrd="0" destOrd="0" presId="urn:microsoft.com/office/officeart/2005/8/layout/hierarchy4"/>
    <dgm:cxn modelId="{0532B4BB-DC0E-8D4D-8E5E-A683295CAB6C}" type="presParOf" srcId="{5495A8CA-B459-4447-BF5E-FF760717DAEC}" destId="{1230B5A6-9D0F-504F-9625-CA1C6825A5F3}" srcOrd="0" destOrd="0" presId="urn:microsoft.com/office/officeart/2005/8/layout/hierarchy4"/>
    <dgm:cxn modelId="{977B7474-5E89-024A-B899-1894571AFCC7}" type="presParOf" srcId="{1230B5A6-9D0F-504F-9625-CA1C6825A5F3}" destId="{BCE67C8F-273B-2D4C-AC98-EE820C37AB89}" srcOrd="0" destOrd="0" presId="urn:microsoft.com/office/officeart/2005/8/layout/hierarchy4"/>
    <dgm:cxn modelId="{AD5CE3A2-BA73-214C-B5F2-501CAC7A263A}" type="presParOf" srcId="{1230B5A6-9D0F-504F-9625-CA1C6825A5F3}" destId="{2F4C3BC6-06AE-4C4D-9953-C2060AB657B1}" srcOrd="1" destOrd="0" presId="urn:microsoft.com/office/officeart/2005/8/layout/hierarchy4"/>
    <dgm:cxn modelId="{F0A3FE64-C1B4-F246-BBB3-9BB41D8B69FC}" type="presParOf" srcId="{1230B5A6-9D0F-504F-9625-CA1C6825A5F3}" destId="{EF3CBF61-7B06-4340-91B2-D35666DE9200}" srcOrd="2" destOrd="0" presId="urn:microsoft.com/office/officeart/2005/8/layout/hierarchy4"/>
    <dgm:cxn modelId="{E8CCB1FE-5579-0748-9EB5-05DC08E5C77B}" type="presParOf" srcId="{EF3CBF61-7B06-4340-91B2-D35666DE9200}" destId="{30C41582-28E9-FD40-A0A3-1B9D9F42F6C6}" srcOrd="0" destOrd="0" presId="urn:microsoft.com/office/officeart/2005/8/layout/hierarchy4"/>
    <dgm:cxn modelId="{478BD23B-8BFE-3A45-93D8-00E8C77873F2}" type="presParOf" srcId="{30C41582-28E9-FD40-A0A3-1B9D9F42F6C6}" destId="{CC0ECC63-A0C7-CB43-BE1A-D2B00EA136D8}" srcOrd="0" destOrd="0" presId="urn:microsoft.com/office/officeart/2005/8/layout/hierarchy4"/>
    <dgm:cxn modelId="{5661430B-052C-4F4A-8081-1709983EC41E}" type="presParOf" srcId="{30C41582-28E9-FD40-A0A3-1B9D9F42F6C6}" destId="{63A3B5C4-38FA-304A-9005-5F91FD0340FA}" srcOrd="1" destOrd="0" presId="urn:microsoft.com/office/officeart/2005/8/layout/hierarchy4"/>
    <dgm:cxn modelId="{A191AB1F-F621-F649-B97B-1F441B4B4DB6}" type="presParOf" srcId="{EF3CBF61-7B06-4340-91B2-D35666DE9200}" destId="{21AC01FD-D9FD-F645-A82B-57ABA9151178}" srcOrd="1" destOrd="0" presId="urn:microsoft.com/office/officeart/2005/8/layout/hierarchy4"/>
    <dgm:cxn modelId="{C6F524AB-BC7F-ED4F-8770-9C800DECEA1E}" type="presParOf" srcId="{EF3CBF61-7B06-4340-91B2-D35666DE9200}" destId="{11A4B5B9-EF4A-9D4B-BB63-54D4D296ABF0}" srcOrd="2" destOrd="0" presId="urn:microsoft.com/office/officeart/2005/8/layout/hierarchy4"/>
    <dgm:cxn modelId="{8918B4D8-87EE-BC44-BAAA-668817861A4D}" type="presParOf" srcId="{11A4B5B9-EF4A-9D4B-BB63-54D4D296ABF0}" destId="{616DF561-E257-4946-B2B3-46CCEB56A57F}" srcOrd="0" destOrd="0" presId="urn:microsoft.com/office/officeart/2005/8/layout/hierarchy4"/>
    <dgm:cxn modelId="{76DB9499-959F-1042-A2C7-D451094E5479}" type="presParOf" srcId="{11A4B5B9-EF4A-9D4B-BB63-54D4D296ABF0}" destId="{D5A650DC-9DAE-0942-B1DA-6952DCACFAD9}" srcOrd="1" destOrd="0" presId="urn:microsoft.com/office/officeart/2005/8/layout/hierarchy4"/>
    <dgm:cxn modelId="{03A577DC-9D8F-F040-856B-68E9F47BEE87}" type="presParOf" srcId="{11A4B5B9-EF4A-9D4B-BB63-54D4D296ABF0}" destId="{1EBA3036-90A9-4D4F-B7AC-10B65FED6A3A}" srcOrd="2" destOrd="0" presId="urn:microsoft.com/office/officeart/2005/8/layout/hierarchy4"/>
    <dgm:cxn modelId="{C7E92824-81BD-DE41-A512-6B0548B01405}" type="presParOf" srcId="{1EBA3036-90A9-4D4F-B7AC-10B65FED6A3A}" destId="{A6322F02-BC9E-D247-B97B-F4A4A4B42DA0}" srcOrd="0" destOrd="0" presId="urn:microsoft.com/office/officeart/2005/8/layout/hierarchy4"/>
    <dgm:cxn modelId="{F6E7D0CB-3C75-4E4C-AF32-951C61CAD1CF}" type="presParOf" srcId="{A6322F02-BC9E-D247-B97B-F4A4A4B42DA0}" destId="{D74F376A-AE66-7F47-8A2D-EB862ED30097}" srcOrd="0" destOrd="0" presId="urn:microsoft.com/office/officeart/2005/8/layout/hierarchy4"/>
    <dgm:cxn modelId="{BF72F3F7-FE94-994B-A5D1-0EDD29089DD6}" type="presParOf" srcId="{A6322F02-BC9E-D247-B97B-F4A4A4B42DA0}" destId="{59FFDE37-3E09-9A46-9746-A6DE45884598}" srcOrd="1" destOrd="0" presId="urn:microsoft.com/office/officeart/2005/8/layout/hierarchy4"/>
    <dgm:cxn modelId="{ACEE295D-CE20-9E4E-8282-508EAA31485D}" type="presParOf" srcId="{1EBA3036-90A9-4D4F-B7AC-10B65FED6A3A}" destId="{805720A8-9927-D648-AD77-FACAF4CB41DB}" srcOrd="1" destOrd="0" presId="urn:microsoft.com/office/officeart/2005/8/layout/hierarchy4"/>
    <dgm:cxn modelId="{5B3F480F-4F05-5B45-886F-56ACF0A734F7}" type="presParOf" srcId="{1EBA3036-90A9-4D4F-B7AC-10B65FED6A3A}" destId="{408E377C-ECAA-584B-B5F2-51904056ABF9}" srcOrd="2" destOrd="0" presId="urn:microsoft.com/office/officeart/2005/8/layout/hierarchy4"/>
    <dgm:cxn modelId="{D85BFE81-02DB-D049-A3BF-B39426995707}" type="presParOf" srcId="{408E377C-ECAA-584B-B5F2-51904056ABF9}" destId="{8AC6AEBA-ED76-574E-B6C8-EF623E9C6B42}" srcOrd="0" destOrd="0" presId="urn:microsoft.com/office/officeart/2005/8/layout/hierarchy4"/>
    <dgm:cxn modelId="{BCF0961B-C231-6446-9C9B-1E3F1C7B8B9B}" type="presParOf" srcId="{408E377C-ECAA-584B-B5F2-51904056ABF9}" destId="{9B33629C-C098-5E4B-9196-3AAFD995A5A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AD035C-AF9F-2F4B-BAE9-ECBFE62F156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288E0C-8583-DE46-911A-EC0B4C36FFD6}">
      <dgm:prSet phldrT="[Text]"/>
      <dgm:spPr/>
      <dgm:t>
        <a:bodyPr/>
        <a:lstStyle/>
        <a:p>
          <a:pPr rtl="0"/>
          <a:r>
            <a:rPr lang="en-US" dirty="0"/>
            <a:t>The Hub</a:t>
          </a:r>
        </a:p>
      </dgm:t>
    </dgm:pt>
    <dgm:pt modelId="{FCE3F1B4-1C7B-7045-86CF-04E65AF9F340}" type="parTrans" cxnId="{EEF671FF-B341-CA41-9A56-857BC3E97B74}">
      <dgm:prSet/>
      <dgm:spPr/>
      <dgm:t>
        <a:bodyPr/>
        <a:lstStyle/>
        <a:p>
          <a:endParaRPr lang="en-US"/>
        </a:p>
      </dgm:t>
    </dgm:pt>
    <dgm:pt modelId="{F42EE78A-F6AF-6D4F-AF4C-2A808B812202}" type="sibTrans" cxnId="{EEF671FF-B341-CA41-9A56-857BC3E97B74}">
      <dgm:prSet/>
      <dgm:spPr/>
      <dgm:t>
        <a:bodyPr/>
        <a:lstStyle/>
        <a:p>
          <a:endParaRPr lang="en-US"/>
        </a:p>
      </dgm:t>
    </dgm:pt>
    <dgm:pt modelId="{482DEF07-E38C-7B40-AC54-BEE3BB7D6FC7}">
      <dgm:prSet phldrT="[Text]"/>
      <dgm:spPr/>
      <dgm:t>
        <a:bodyPr/>
        <a:lstStyle/>
        <a:p>
          <a:pPr rtl="0"/>
          <a:r>
            <a:rPr lang="en-US" dirty="0"/>
            <a:t>Libraries</a:t>
          </a:r>
        </a:p>
      </dgm:t>
    </dgm:pt>
    <dgm:pt modelId="{07D0EFF5-5DB5-3B4F-9FCD-E2852B415FFA}" type="parTrans" cxnId="{2CE2738E-261A-8546-A5F1-65A2F4053B29}">
      <dgm:prSet/>
      <dgm:spPr/>
      <dgm:t>
        <a:bodyPr/>
        <a:lstStyle/>
        <a:p>
          <a:endParaRPr lang="en-US"/>
        </a:p>
      </dgm:t>
    </dgm:pt>
    <dgm:pt modelId="{7197BC53-A817-F14B-8455-A922E3CCBC0E}" type="sibTrans" cxnId="{2CE2738E-261A-8546-A5F1-65A2F4053B29}">
      <dgm:prSet/>
      <dgm:spPr/>
      <dgm:t>
        <a:bodyPr/>
        <a:lstStyle/>
        <a:p>
          <a:endParaRPr lang="en-US"/>
        </a:p>
      </dgm:t>
    </dgm:pt>
    <dgm:pt modelId="{B209B027-E43D-964A-9C3F-DE013F7A2050}">
      <dgm:prSet phldrT="[Text]"/>
      <dgm:spPr/>
      <dgm:t>
        <a:bodyPr/>
        <a:lstStyle/>
        <a:p>
          <a:pPr rtl="0"/>
          <a:r>
            <a:rPr lang="en-US" dirty="0"/>
            <a:t>Inference API</a:t>
          </a:r>
        </a:p>
      </dgm:t>
    </dgm:pt>
    <dgm:pt modelId="{586B59F3-C901-004A-896B-751DE2179DDE}" type="parTrans" cxnId="{6FA3B955-375A-2446-BB6D-1EC63AD5A902}">
      <dgm:prSet/>
      <dgm:spPr/>
      <dgm:t>
        <a:bodyPr/>
        <a:lstStyle/>
        <a:p>
          <a:endParaRPr lang="en-US"/>
        </a:p>
      </dgm:t>
    </dgm:pt>
    <dgm:pt modelId="{8F575E2F-13EF-1F43-80A4-D94433A69166}" type="sibTrans" cxnId="{6FA3B955-375A-2446-BB6D-1EC63AD5A902}">
      <dgm:prSet/>
      <dgm:spPr/>
      <dgm:t>
        <a:bodyPr/>
        <a:lstStyle/>
        <a:p>
          <a:endParaRPr lang="en-US"/>
        </a:p>
      </dgm:t>
    </dgm:pt>
    <dgm:pt modelId="{F5F73BA7-B765-454F-BFB1-D0E4D9F73E6E}">
      <dgm:prSet phldrT="[Text]"/>
      <dgm:spPr/>
      <dgm:t>
        <a:bodyPr/>
        <a:lstStyle/>
        <a:p>
          <a:pPr rtl="0"/>
          <a:r>
            <a:rPr lang="en-US" dirty="0"/>
            <a:t>Spaces</a:t>
          </a:r>
        </a:p>
      </dgm:t>
    </dgm:pt>
    <dgm:pt modelId="{CD2D339E-80C0-F24F-B424-E788BA3D1296}" type="parTrans" cxnId="{2CC1A8B4-7CD4-9C4A-A661-783EE7B6CC52}">
      <dgm:prSet/>
      <dgm:spPr/>
      <dgm:t>
        <a:bodyPr/>
        <a:lstStyle/>
        <a:p>
          <a:endParaRPr lang="en-US"/>
        </a:p>
      </dgm:t>
    </dgm:pt>
    <dgm:pt modelId="{F8108BDE-7638-AF42-A04F-1CCCE332C9D4}" type="sibTrans" cxnId="{2CC1A8B4-7CD4-9C4A-A661-783EE7B6CC52}">
      <dgm:prSet/>
      <dgm:spPr/>
      <dgm:t>
        <a:bodyPr/>
        <a:lstStyle/>
        <a:p>
          <a:endParaRPr lang="en-US"/>
        </a:p>
      </dgm:t>
    </dgm:pt>
    <dgm:pt modelId="{675840C4-8DF0-914A-99BC-CD0343325351}">
      <dgm:prSet phldrT="[Text]"/>
      <dgm:spPr/>
      <dgm:t>
        <a:bodyPr/>
        <a:lstStyle/>
        <a:p>
          <a:pPr rtl="0"/>
          <a:r>
            <a:rPr lang="en-US" dirty="0"/>
            <a:t>Community Features</a:t>
          </a:r>
        </a:p>
      </dgm:t>
    </dgm:pt>
    <dgm:pt modelId="{E1BE030A-D57A-F140-A2FD-28F74C95BDF0}" type="parTrans" cxnId="{4B45F490-4633-D749-93D1-716EAD830CED}">
      <dgm:prSet/>
      <dgm:spPr/>
      <dgm:t>
        <a:bodyPr/>
        <a:lstStyle/>
        <a:p>
          <a:endParaRPr lang="en-US"/>
        </a:p>
      </dgm:t>
    </dgm:pt>
    <dgm:pt modelId="{971D8E7C-6410-0C4C-AB62-3DA21CD2AAB4}" type="sibTrans" cxnId="{4B45F490-4633-D749-93D1-716EAD830CED}">
      <dgm:prSet/>
      <dgm:spPr/>
      <dgm:t>
        <a:bodyPr/>
        <a:lstStyle/>
        <a:p>
          <a:endParaRPr lang="en-US"/>
        </a:p>
      </dgm:t>
    </dgm:pt>
    <dgm:pt modelId="{624A50AC-26F5-3B41-9572-0A93F9F3D471}">
      <dgm:prSet phldrT="[Text]"/>
      <dgm:spPr/>
      <dgm:t>
        <a:bodyPr/>
        <a:lstStyle/>
        <a:p>
          <a:pPr rtl="0"/>
          <a:r>
            <a:rPr lang="en-US" dirty="0"/>
            <a:t>Central repository for models, datasets, and applications</a:t>
          </a:r>
        </a:p>
      </dgm:t>
    </dgm:pt>
    <dgm:pt modelId="{423C2693-6F57-F947-AD6E-3B1585FF555C}" type="parTrans" cxnId="{5EA5B7C7-0714-9C43-A66A-DAC127E62C98}">
      <dgm:prSet/>
      <dgm:spPr/>
      <dgm:t>
        <a:bodyPr/>
        <a:lstStyle/>
        <a:p>
          <a:endParaRPr lang="en-US"/>
        </a:p>
      </dgm:t>
    </dgm:pt>
    <dgm:pt modelId="{F6BEE697-DF2E-BD46-AB56-B45FE33E5B9B}" type="sibTrans" cxnId="{5EA5B7C7-0714-9C43-A66A-DAC127E62C98}">
      <dgm:prSet/>
      <dgm:spPr/>
      <dgm:t>
        <a:bodyPr/>
        <a:lstStyle/>
        <a:p>
          <a:endParaRPr lang="en-US"/>
        </a:p>
      </dgm:t>
    </dgm:pt>
    <dgm:pt modelId="{7927262C-5FF6-684C-B1D7-9C76DB1D9CBA}">
      <dgm:prSet phldrT="[Text]"/>
      <dgm:spPr/>
      <dgm:t>
        <a:bodyPr/>
        <a:lstStyle/>
        <a:p>
          <a:pPr rtl="0"/>
          <a:r>
            <a:rPr lang="en-US" dirty="0"/>
            <a:t>Transformers, Datasets, Tokenizer, Accelerate </a:t>
          </a:r>
          <a:r>
            <a:rPr lang="en-US" dirty="0" err="1"/>
            <a:t>etc</a:t>
          </a:r>
          <a:endParaRPr lang="en-US" dirty="0"/>
        </a:p>
      </dgm:t>
    </dgm:pt>
    <dgm:pt modelId="{2ED63F02-BC47-A148-9D1B-9FB8C6984B0F}" type="parTrans" cxnId="{D48001F0-9ED9-BD44-AFAA-6E01FF228519}">
      <dgm:prSet/>
      <dgm:spPr/>
      <dgm:t>
        <a:bodyPr/>
        <a:lstStyle/>
        <a:p>
          <a:endParaRPr lang="en-US"/>
        </a:p>
      </dgm:t>
    </dgm:pt>
    <dgm:pt modelId="{6B7F2284-161F-8549-922D-4E2DEF9D9AFF}" type="sibTrans" cxnId="{D48001F0-9ED9-BD44-AFAA-6E01FF228519}">
      <dgm:prSet/>
      <dgm:spPr/>
      <dgm:t>
        <a:bodyPr/>
        <a:lstStyle/>
        <a:p>
          <a:endParaRPr lang="en-US"/>
        </a:p>
      </dgm:t>
    </dgm:pt>
    <dgm:pt modelId="{D5798EC1-3BBF-5E4E-BEBE-2925E16A3D94}">
      <dgm:prSet phldrT="[Text]"/>
      <dgm:spPr/>
      <dgm:t>
        <a:bodyPr/>
        <a:lstStyle/>
        <a:p>
          <a:pPr rtl="0"/>
          <a:r>
            <a:rPr lang="en-US" dirty="0"/>
            <a:t>Serverless access to models</a:t>
          </a:r>
        </a:p>
      </dgm:t>
    </dgm:pt>
    <dgm:pt modelId="{92174E15-6B9E-C44C-B838-BD5D0023B965}" type="parTrans" cxnId="{28D41D8B-1A34-484D-AA08-91F12A9EC6E7}">
      <dgm:prSet/>
      <dgm:spPr/>
      <dgm:t>
        <a:bodyPr/>
        <a:lstStyle/>
        <a:p>
          <a:endParaRPr lang="en-US"/>
        </a:p>
      </dgm:t>
    </dgm:pt>
    <dgm:pt modelId="{85A06342-902E-234C-B27A-D89AD8456662}" type="sibTrans" cxnId="{28D41D8B-1A34-484D-AA08-91F12A9EC6E7}">
      <dgm:prSet/>
      <dgm:spPr/>
      <dgm:t>
        <a:bodyPr/>
        <a:lstStyle/>
        <a:p>
          <a:endParaRPr lang="en-US"/>
        </a:p>
      </dgm:t>
    </dgm:pt>
    <dgm:pt modelId="{2960760B-D84A-9549-AEBF-870BA338EB6B}">
      <dgm:prSet phldrT="[Text]"/>
      <dgm:spPr/>
      <dgm:t>
        <a:bodyPr/>
        <a:lstStyle/>
        <a:p>
          <a:pPr rtl="0"/>
          <a:r>
            <a:rPr lang="en-US" dirty="0"/>
            <a:t>Platform to build and host interactive demos</a:t>
          </a:r>
        </a:p>
      </dgm:t>
    </dgm:pt>
    <dgm:pt modelId="{3B5C5B90-2ABE-7B41-A539-746624FA03AE}" type="parTrans" cxnId="{26B0ACA5-2AD5-7B4E-BEDD-824D8C085C19}">
      <dgm:prSet/>
      <dgm:spPr/>
      <dgm:t>
        <a:bodyPr/>
        <a:lstStyle/>
        <a:p>
          <a:endParaRPr lang="en-US"/>
        </a:p>
      </dgm:t>
    </dgm:pt>
    <dgm:pt modelId="{459784C9-81F7-3D4F-AB07-E90D4C013EA4}" type="sibTrans" cxnId="{26B0ACA5-2AD5-7B4E-BEDD-824D8C085C19}">
      <dgm:prSet/>
      <dgm:spPr/>
      <dgm:t>
        <a:bodyPr/>
        <a:lstStyle/>
        <a:p>
          <a:endParaRPr lang="en-US"/>
        </a:p>
      </dgm:t>
    </dgm:pt>
    <dgm:pt modelId="{69CA5655-77C9-E145-A293-B94FA5B29DF2}">
      <dgm:prSet phldrT="[Text]"/>
      <dgm:spPr/>
      <dgm:t>
        <a:bodyPr/>
        <a:lstStyle/>
        <a:p>
          <a:pPr rtl="0"/>
          <a:r>
            <a:rPr lang="en-US" dirty="0"/>
            <a:t>Discussions, collaboration tools</a:t>
          </a:r>
        </a:p>
      </dgm:t>
    </dgm:pt>
    <dgm:pt modelId="{CC7FC051-38CB-2E4B-89E4-7A3859AB005F}" type="parTrans" cxnId="{DBAE1FA8-C75D-2444-AA2B-289C999D90C2}">
      <dgm:prSet/>
      <dgm:spPr/>
      <dgm:t>
        <a:bodyPr/>
        <a:lstStyle/>
        <a:p>
          <a:endParaRPr lang="en-US"/>
        </a:p>
      </dgm:t>
    </dgm:pt>
    <dgm:pt modelId="{287633AF-D650-2C49-A8DE-536AAFAD30E4}" type="sibTrans" cxnId="{DBAE1FA8-C75D-2444-AA2B-289C999D90C2}">
      <dgm:prSet/>
      <dgm:spPr/>
      <dgm:t>
        <a:bodyPr/>
        <a:lstStyle/>
        <a:p>
          <a:endParaRPr lang="en-US"/>
        </a:p>
      </dgm:t>
    </dgm:pt>
    <dgm:pt modelId="{0093C8F0-1B4B-6649-93E7-53677B9D6A58}" type="pres">
      <dgm:prSet presAssocID="{AAAD035C-AF9F-2F4B-BAE9-ECBFE62F156F}" presName="linear" presStyleCnt="0">
        <dgm:presLayoutVars>
          <dgm:dir/>
          <dgm:animLvl val="lvl"/>
          <dgm:resizeHandles val="exact"/>
        </dgm:presLayoutVars>
      </dgm:prSet>
      <dgm:spPr/>
    </dgm:pt>
    <dgm:pt modelId="{2CAA1A56-B496-0840-BA40-BA05E3CC9569}" type="pres">
      <dgm:prSet presAssocID="{64288E0C-8583-DE46-911A-EC0B4C36FFD6}" presName="parentLin" presStyleCnt="0"/>
      <dgm:spPr/>
    </dgm:pt>
    <dgm:pt modelId="{0499F409-148C-4C42-8E3E-0B5BCADF8F62}" type="pres">
      <dgm:prSet presAssocID="{64288E0C-8583-DE46-911A-EC0B4C36FFD6}" presName="parentLeftMargin" presStyleLbl="node1" presStyleIdx="0" presStyleCnt="5"/>
      <dgm:spPr/>
    </dgm:pt>
    <dgm:pt modelId="{6E31B514-F953-104E-A0C4-ABC91810790C}" type="pres">
      <dgm:prSet presAssocID="{64288E0C-8583-DE46-911A-EC0B4C36FF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F7CFB15-8FBF-994C-87AF-73E41F560224}" type="pres">
      <dgm:prSet presAssocID="{64288E0C-8583-DE46-911A-EC0B4C36FFD6}" presName="negativeSpace" presStyleCnt="0"/>
      <dgm:spPr/>
    </dgm:pt>
    <dgm:pt modelId="{F6116F64-8AED-B049-9981-BAB9C36B4424}" type="pres">
      <dgm:prSet presAssocID="{64288E0C-8583-DE46-911A-EC0B4C36FFD6}" presName="childText" presStyleLbl="conFgAcc1" presStyleIdx="0" presStyleCnt="5">
        <dgm:presLayoutVars>
          <dgm:bulletEnabled val="1"/>
        </dgm:presLayoutVars>
      </dgm:prSet>
      <dgm:spPr/>
    </dgm:pt>
    <dgm:pt modelId="{C6D9522B-9ACF-D04B-B168-FB152B181FE8}" type="pres">
      <dgm:prSet presAssocID="{F42EE78A-F6AF-6D4F-AF4C-2A808B812202}" presName="spaceBetweenRectangles" presStyleCnt="0"/>
      <dgm:spPr/>
    </dgm:pt>
    <dgm:pt modelId="{AA229C3D-8E9F-1C41-BFA2-690C29E18ABE}" type="pres">
      <dgm:prSet presAssocID="{482DEF07-E38C-7B40-AC54-BEE3BB7D6FC7}" presName="parentLin" presStyleCnt="0"/>
      <dgm:spPr/>
    </dgm:pt>
    <dgm:pt modelId="{4965A6B8-C988-E846-BD80-2008DC179C3E}" type="pres">
      <dgm:prSet presAssocID="{482DEF07-E38C-7B40-AC54-BEE3BB7D6FC7}" presName="parentLeftMargin" presStyleLbl="node1" presStyleIdx="0" presStyleCnt="5"/>
      <dgm:spPr/>
    </dgm:pt>
    <dgm:pt modelId="{954A4CA9-8EC2-9047-A60A-0EF617D2EFD2}" type="pres">
      <dgm:prSet presAssocID="{482DEF07-E38C-7B40-AC54-BEE3BB7D6F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E977320-D5F7-294B-AD58-82BF7FA24F44}" type="pres">
      <dgm:prSet presAssocID="{482DEF07-E38C-7B40-AC54-BEE3BB7D6FC7}" presName="negativeSpace" presStyleCnt="0"/>
      <dgm:spPr/>
    </dgm:pt>
    <dgm:pt modelId="{EB02589A-FFA5-E04D-AC22-F31BD2051170}" type="pres">
      <dgm:prSet presAssocID="{482DEF07-E38C-7B40-AC54-BEE3BB7D6FC7}" presName="childText" presStyleLbl="conFgAcc1" presStyleIdx="1" presStyleCnt="5">
        <dgm:presLayoutVars>
          <dgm:bulletEnabled val="1"/>
        </dgm:presLayoutVars>
      </dgm:prSet>
      <dgm:spPr/>
    </dgm:pt>
    <dgm:pt modelId="{AA726474-A0D5-C341-9650-CAD5DE0E062E}" type="pres">
      <dgm:prSet presAssocID="{7197BC53-A817-F14B-8455-A922E3CCBC0E}" presName="spaceBetweenRectangles" presStyleCnt="0"/>
      <dgm:spPr/>
    </dgm:pt>
    <dgm:pt modelId="{77A90E26-55EB-824C-A459-CF27AE2A313E}" type="pres">
      <dgm:prSet presAssocID="{B209B027-E43D-964A-9C3F-DE013F7A2050}" presName="parentLin" presStyleCnt="0"/>
      <dgm:spPr/>
    </dgm:pt>
    <dgm:pt modelId="{BAEDD46B-07AB-3E4D-ACF2-BF8B9A2613A9}" type="pres">
      <dgm:prSet presAssocID="{B209B027-E43D-964A-9C3F-DE013F7A2050}" presName="parentLeftMargin" presStyleLbl="node1" presStyleIdx="1" presStyleCnt="5"/>
      <dgm:spPr/>
    </dgm:pt>
    <dgm:pt modelId="{F2DD0C00-8B8C-7740-8235-5ED7BB515D39}" type="pres">
      <dgm:prSet presAssocID="{B209B027-E43D-964A-9C3F-DE013F7A20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08974C4-12E1-4B45-B640-0C8EEE82925C}" type="pres">
      <dgm:prSet presAssocID="{B209B027-E43D-964A-9C3F-DE013F7A2050}" presName="negativeSpace" presStyleCnt="0"/>
      <dgm:spPr/>
    </dgm:pt>
    <dgm:pt modelId="{9FE08254-BA46-0544-A4E9-64D1F4F9DF19}" type="pres">
      <dgm:prSet presAssocID="{B209B027-E43D-964A-9C3F-DE013F7A2050}" presName="childText" presStyleLbl="conFgAcc1" presStyleIdx="2" presStyleCnt="5">
        <dgm:presLayoutVars>
          <dgm:bulletEnabled val="1"/>
        </dgm:presLayoutVars>
      </dgm:prSet>
      <dgm:spPr/>
    </dgm:pt>
    <dgm:pt modelId="{41365949-DC2C-A14D-AA34-72F41B7B0AAF}" type="pres">
      <dgm:prSet presAssocID="{8F575E2F-13EF-1F43-80A4-D94433A69166}" presName="spaceBetweenRectangles" presStyleCnt="0"/>
      <dgm:spPr/>
    </dgm:pt>
    <dgm:pt modelId="{8B50FBD4-2548-1D4F-96F7-F2460E05DAE9}" type="pres">
      <dgm:prSet presAssocID="{F5F73BA7-B765-454F-BFB1-D0E4D9F73E6E}" presName="parentLin" presStyleCnt="0"/>
      <dgm:spPr/>
    </dgm:pt>
    <dgm:pt modelId="{D9334F4A-648A-6444-A2EC-205B4D6CF5D4}" type="pres">
      <dgm:prSet presAssocID="{F5F73BA7-B765-454F-BFB1-D0E4D9F73E6E}" presName="parentLeftMargin" presStyleLbl="node1" presStyleIdx="2" presStyleCnt="5"/>
      <dgm:spPr/>
    </dgm:pt>
    <dgm:pt modelId="{95F7E464-87B0-E046-95C2-B3A9E8E9FFE2}" type="pres">
      <dgm:prSet presAssocID="{F5F73BA7-B765-454F-BFB1-D0E4D9F73E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323851-E9B6-384E-9CE5-E34A03F3A32D}" type="pres">
      <dgm:prSet presAssocID="{F5F73BA7-B765-454F-BFB1-D0E4D9F73E6E}" presName="negativeSpace" presStyleCnt="0"/>
      <dgm:spPr/>
    </dgm:pt>
    <dgm:pt modelId="{4BF98C75-E2D4-624C-8C66-5F526E428120}" type="pres">
      <dgm:prSet presAssocID="{F5F73BA7-B765-454F-BFB1-D0E4D9F73E6E}" presName="childText" presStyleLbl="conFgAcc1" presStyleIdx="3" presStyleCnt="5">
        <dgm:presLayoutVars>
          <dgm:bulletEnabled val="1"/>
        </dgm:presLayoutVars>
      </dgm:prSet>
      <dgm:spPr/>
    </dgm:pt>
    <dgm:pt modelId="{DB36814D-0855-AB40-B93B-7FF869DE1DE0}" type="pres">
      <dgm:prSet presAssocID="{F8108BDE-7638-AF42-A04F-1CCCE332C9D4}" presName="spaceBetweenRectangles" presStyleCnt="0"/>
      <dgm:spPr/>
    </dgm:pt>
    <dgm:pt modelId="{F68C61DB-459B-194A-87D8-F2C100F4ACEF}" type="pres">
      <dgm:prSet presAssocID="{675840C4-8DF0-914A-99BC-CD0343325351}" presName="parentLin" presStyleCnt="0"/>
      <dgm:spPr/>
    </dgm:pt>
    <dgm:pt modelId="{3E4390AB-4FC7-5D48-93A2-A1BD2A8E6530}" type="pres">
      <dgm:prSet presAssocID="{675840C4-8DF0-914A-99BC-CD0343325351}" presName="parentLeftMargin" presStyleLbl="node1" presStyleIdx="3" presStyleCnt="5"/>
      <dgm:spPr/>
    </dgm:pt>
    <dgm:pt modelId="{555CD8CB-3FD7-8C48-BEC2-908B11361B7F}" type="pres">
      <dgm:prSet presAssocID="{675840C4-8DF0-914A-99BC-CD03433253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AE7BB82-D07B-B548-81B7-5FC635B70D50}" type="pres">
      <dgm:prSet presAssocID="{675840C4-8DF0-914A-99BC-CD0343325351}" presName="negativeSpace" presStyleCnt="0"/>
      <dgm:spPr/>
    </dgm:pt>
    <dgm:pt modelId="{61C38638-D340-0844-A7C4-8B6B7CFE8914}" type="pres">
      <dgm:prSet presAssocID="{675840C4-8DF0-914A-99BC-CD03433253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C69FC05-6B49-054B-AC25-86F3F66AC86C}" type="presOf" srcId="{675840C4-8DF0-914A-99BC-CD0343325351}" destId="{555CD8CB-3FD7-8C48-BEC2-908B11361B7F}" srcOrd="1" destOrd="0" presId="urn:microsoft.com/office/officeart/2005/8/layout/list1"/>
    <dgm:cxn modelId="{1B9B9C0A-8A72-974D-B4F3-5C85876ACD26}" type="presOf" srcId="{64288E0C-8583-DE46-911A-EC0B4C36FFD6}" destId="{0499F409-148C-4C42-8E3E-0B5BCADF8F62}" srcOrd="0" destOrd="0" presId="urn:microsoft.com/office/officeart/2005/8/layout/list1"/>
    <dgm:cxn modelId="{030F9717-6764-4C49-9889-10091AD7F3BA}" type="presOf" srcId="{F5F73BA7-B765-454F-BFB1-D0E4D9F73E6E}" destId="{95F7E464-87B0-E046-95C2-B3A9E8E9FFE2}" srcOrd="1" destOrd="0" presId="urn:microsoft.com/office/officeart/2005/8/layout/list1"/>
    <dgm:cxn modelId="{6FA3B955-375A-2446-BB6D-1EC63AD5A902}" srcId="{AAAD035C-AF9F-2F4B-BAE9-ECBFE62F156F}" destId="{B209B027-E43D-964A-9C3F-DE013F7A2050}" srcOrd="2" destOrd="0" parTransId="{586B59F3-C901-004A-896B-751DE2179DDE}" sibTransId="{8F575E2F-13EF-1F43-80A4-D94433A69166}"/>
    <dgm:cxn modelId="{3182C759-270E-294F-9F1B-D8C11CF936FA}" type="presOf" srcId="{482DEF07-E38C-7B40-AC54-BEE3BB7D6FC7}" destId="{4965A6B8-C988-E846-BD80-2008DC179C3E}" srcOrd="0" destOrd="0" presId="urn:microsoft.com/office/officeart/2005/8/layout/list1"/>
    <dgm:cxn modelId="{8F436574-2E5B-BE4D-B305-A1F315183247}" type="presOf" srcId="{675840C4-8DF0-914A-99BC-CD0343325351}" destId="{3E4390AB-4FC7-5D48-93A2-A1BD2A8E6530}" srcOrd="0" destOrd="0" presId="urn:microsoft.com/office/officeart/2005/8/layout/list1"/>
    <dgm:cxn modelId="{96B1397B-EE76-BA4B-AAE3-12C315A41A7A}" type="presOf" srcId="{F5F73BA7-B765-454F-BFB1-D0E4D9F73E6E}" destId="{D9334F4A-648A-6444-A2EC-205B4D6CF5D4}" srcOrd="0" destOrd="0" presId="urn:microsoft.com/office/officeart/2005/8/layout/list1"/>
    <dgm:cxn modelId="{15EB5386-9A3E-D543-AE7D-7CCD8A924C8C}" type="presOf" srcId="{B209B027-E43D-964A-9C3F-DE013F7A2050}" destId="{BAEDD46B-07AB-3E4D-ACF2-BF8B9A2613A9}" srcOrd="0" destOrd="0" presId="urn:microsoft.com/office/officeart/2005/8/layout/list1"/>
    <dgm:cxn modelId="{28D41D8B-1A34-484D-AA08-91F12A9EC6E7}" srcId="{B209B027-E43D-964A-9C3F-DE013F7A2050}" destId="{D5798EC1-3BBF-5E4E-BEBE-2925E16A3D94}" srcOrd="0" destOrd="0" parTransId="{92174E15-6B9E-C44C-B838-BD5D0023B965}" sibTransId="{85A06342-902E-234C-B27A-D89AD8456662}"/>
    <dgm:cxn modelId="{DB1F408E-10C9-C748-AD0B-07E57E627D8C}" type="presOf" srcId="{624A50AC-26F5-3B41-9572-0A93F9F3D471}" destId="{F6116F64-8AED-B049-9981-BAB9C36B4424}" srcOrd="0" destOrd="0" presId="urn:microsoft.com/office/officeart/2005/8/layout/list1"/>
    <dgm:cxn modelId="{2CE2738E-261A-8546-A5F1-65A2F4053B29}" srcId="{AAAD035C-AF9F-2F4B-BAE9-ECBFE62F156F}" destId="{482DEF07-E38C-7B40-AC54-BEE3BB7D6FC7}" srcOrd="1" destOrd="0" parTransId="{07D0EFF5-5DB5-3B4F-9FCD-E2852B415FFA}" sibTransId="{7197BC53-A817-F14B-8455-A922E3CCBC0E}"/>
    <dgm:cxn modelId="{4B45F490-4633-D749-93D1-716EAD830CED}" srcId="{AAAD035C-AF9F-2F4B-BAE9-ECBFE62F156F}" destId="{675840C4-8DF0-914A-99BC-CD0343325351}" srcOrd="4" destOrd="0" parTransId="{E1BE030A-D57A-F140-A2FD-28F74C95BDF0}" sibTransId="{971D8E7C-6410-0C4C-AB62-3DA21CD2AAB4}"/>
    <dgm:cxn modelId="{68D99791-35C7-944F-B5EC-846D2DB27784}" type="presOf" srcId="{AAAD035C-AF9F-2F4B-BAE9-ECBFE62F156F}" destId="{0093C8F0-1B4B-6649-93E7-53677B9D6A58}" srcOrd="0" destOrd="0" presId="urn:microsoft.com/office/officeart/2005/8/layout/list1"/>
    <dgm:cxn modelId="{26B0ACA5-2AD5-7B4E-BEDD-824D8C085C19}" srcId="{F5F73BA7-B765-454F-BFB1-D0E4D9F73E6E}" destId="{2960760B-D84A-9549-AEBF-870BA338EB6B}" srcOrd="0" destOrd="0" parTransId="{3B5C5B90-2ABE-7B41-A539-746624FA03AE}" sibTransId="{459784C9-81F7-3D4F-AB07-E90D4C013EA4}"/>
    <dgm:cxn modelId="{DBAE1FA8-C75D-2444-AA2B-289C999D90C2}" srcId="{675840C4-8DF0-914A-99BC-CD0343325351}" destId="{69CA5655-77C9-E145-A293-B94FA5B29DF2}" srcOrd="0" destOrd="0" parTransId="{CC7FC051-38CB-2E4B-89E4-7A3859AB005F}" sibTransId="{287633AF-D650-2C49-A8DE-536AAFAD30E4}"/>
    <dgm:cxn modelId="{2CC1A8B4-7CD4-9C4A-A661-783EE7B6CC52}" srcId="{AAAD035C-AF9F-2F4B-BAE9-ECBFE62F156F}" destId="{F5F73BA7-B765-454F-BFB1-D0E4D9F73E6E}" srcOrd="3" destOrd="0" parTransId="{CD2D339E-80C0-F24F-B424-E788BA3D1296}" sibTransId="{F8108BDE-7638-AF42-A04F-1CCCE332C9D4}"/>
    <dgm:cxn modelId="{7E6490BF-3F1D-FD42-BF0D-08829D0D23AC}" type="presOf" srcId="{B209B027-E43D-964A-9C3F-DE013F7A2050}" destId="{F2DD0C00-8B8C-7740-8235-5ED7BB515D39}" srcOrd="1" destOrd="0" presId="urn:microsoft.com/office/officeart/2005/8/layout/list1"/>
    <dgm:cxn modelId="{2B8C76C1-0D92-7E45-BE49-16D1520D7D7D}" type="presOf" srcId="{D5798EC1-3BBF-5E4E-BEBE-2925E16A3D94}" destId="{9FE08254-BA46-0544-A4E9-64D1F4F9DF19}" srcOrd="0" destOrd="0" presId="urn:microsoft.com/office/officeart/2005/8/layout/list1"/>
    <dgm:cxn modelId="{5EA5B7C7-0714-9C43-A66A-DAC127E62C98}" srcId="{64288E0C-8583-DE46-911A-EC0B4C36FFD6}" destId="{624A50AC-26F5-3B41-9572-0A93F9F3D471}" srcOrd="0" destOrd="0" parTransId="{423C2693-6F57-F947-AD6E-3B1585FF555C}" sibTransId="{F6BEE697-DF2E-BD46-AB56-B45FE33E5B9B}"/>
    <dgm:cxn modelId="{3BFE7FCF-4CCC-514B-A0B7-A5D8D3896700}" type="presOf" srcId="{64288E0C-8583-DE46-911A-EC0B4C36FFD6}" destId="{6E31B514-F953-104E-A0C4-ABC91810790C}" srcOrd="1" destOrd="0" presId="urn:microsoft.com/office/officeart/2005/8/layout/list1"/>
    <dgm:cxn modelId="{897ED3D6-8B75-B44A-A699-9A490E599FDE}" type="presOf" srcId="{7927262C-5FF6-684C-B1D7-9C76DB1D9CBA}" destId="{EB02589A-FFA5-E04D-AC22-F31BD2051170}" srcOrd="0" destOrd="0" presId="urn:microsoft.com/office/officeart/2005/8/layout/list1"/>
    <dgm:cxn modelId="{FAAD16E3-3F96-7548-9CB5-0504F9374F78}" type="presOf" srcId="{69CA5655-77C9-E145-A293-B94FA5B29DF2}" destId="{61C38638-D340-0844-A7C4-8B6B7CFE8914}" srcOrd="0" destOrd="0" presId="urn:microsoft.com/office/officeart/2005/8/layout/list1"/>
    <dgm:cxn modelId="{D48001F0-9ED9-BD44-AFAA-6E01FF228519}" srcId="{482DEF07-E38C-7B40-AC54-BEE3BB7D6FC7}" destId="{7927262C-5FF6-684C-B1D7-9C76DB1D9CBA}" srcOrd="0" destOrd="0" parTransId="{2ED63F02-BC47-A148-9D1B-9FB8C6984B0F}" sibTransId="{6B7F2284-161F-8549-922D-4E2DEF9D9AFF}"/>
    <dgm:cxn modelId="{A9DD66FE-F4C0-F14C-9D0B-332F21B71418}" type="presOf" srcId="{2960760B-D84A-9549-AEBF-870BA338EB6B}" destId="{4BF98C75-E2D4-624C-8C66-5F526E428120}" srcOrd="0" destOrd="0" presId="urn:microsoft.com/office/officeart/2005/8/layout/list1"/>
    <dgm:cxn modelId="{7D0F31FF-2AC8-A44D-86E8-EB88265F7FCD}" type="presOf" srcId="{482DEF07-E38C-7B40-AC54-BEE3BB7D6FC7}" destId="{954A4CA9-8EC2-9047-A60A-0EF617D2EFD2}" srcOrd="1" destOrd="0" presId="urn:microsoft.com/office/officeart/2005/8/layout/list1"/>
    <dgm:cxn modelId="{EEF671FF-B341-CA41-9A56-857BC3E97B74}" srcId="{AAAD035C-AF9F-2F4B-BAE9-ECBFE62F156F}" destId="{64288E0C-8583-DE46-911A-EC0B4C36FFD6}" srcOrd="0" destOrd="0" parTransId="{FCE3F1B4-1C7B-7045-86CF-04E65AF9F340}" sibTransId="{F42EE78A-F6AF-6D4F-AF4C-2A808B812202}"/>
    <dgm:cxn modelId="{80EA5951-B052-844F-943B-4A164C0695B6}" type="presParOf" srcId="{0093C8F0-1B4B-6649-93E7-53677B9D6A58}" destId="{2CAA1A56-B496-0840-BA40-BA05E3CC9569}" srcOrd="0" destOrd="0" presId="urn:microsoft.com/office/officeart/2005/8/layout/list1"/>
    <dgm:cxn modelId="{33B3134C-FFE3-CE45-BF73-62922D430898}" type="presParOf" srcId="{2CAA1A56-B496-0840-BA40-BA05E3CC9569}" destId="{0499F409-148C-4C42-8E3E-0B5BCADF8F62}" srcOrd="0" destOrd="0" presId="urn:microsoft.com/office/officeart/2005/8/layout/list1"/>
    <dgm:cxn modelId="{5D179AFF-7502-1045-8D30-6D56D4300B2B}" type="presParOf" srcId="{2CAA1A56-B496-0840-BA40-BA05E3CC9569}" destId="{6E31B514-F953-104E-A0C4-ABC91810790C}" srcOrd="1" destOrd="0" presId="urn:microsoft.com/office/officeart/2005/8/layout/list1"/>
    <dgm:cxn modelId="{E46972FB-947E-7D48-845E-73114946CE55}" type="presParOf" srcId="{0093C8F0-1B4B-6649-93E7-53677B9D6A58}" destId="{FF7CFB15-8FBF-994C-87AF-73E41F560224}" srcOrd="1" destOrd="0" presId="urn:microsoft.com/office/officeart/2005/8/layout/list1"/>
    <dgm:cxn modelId="{2644F2A3-BA6F-7F47-B75B-E5D972718592}" type="presParOf" srcId="{0093C8F0-1B4B-6649-93E7-53677B9D6A58}" destId="{F6116F64-8AED-B049-9981-BAB9C36B4424}" srcOrd="2" destOrd="0" presId="urn:microsoft.com/office/officeart/2005/8/layout/list1"/>
    <dgm:cxn modelId="{EA993144-935A-FF45-A941-9F457E974F98}" type="presParOf" srcId="{0093C8F0-1B4B-6649-93E7-53677B9D6A58}" destId="{C6D9522B-9ACF-D04B-B168-FB152B181FE8}" srcOrd="3" destOrd="0" presId="urn:microsoft.com/office/officeart/2005/8/layout/list1"/>
    <dgm:cxn modelId="{9CC128A6-9FB2-A646-BCF2-F7157A0E0C01}" type="presParOf" srcId="{0093C8F0-1B4B-6649-93E7-53677B9D6A58}" destId="{AA229C3D-8E9F-1C41-BFA2-690C29E18ABE}" srcOrd="4" destOrd="0" presId="urn:microsoft.com/office/officeart/2005/8/layout/list1"/>
    <dgm:cxn modelId="{DA5CDE31-878D-644F-834D-07FA28881956}" type="presParOf" srcId="{AA229C3D-8E9F-1C41-BFA2-690C29E18ABE}" destId="{4965A6B8-C988-E846-BD80-2008DC179C3E}" srcOrd="0" destOrd="0" presId="urn:microsoft.com/office/officeart/2005/8/layout/list1"/>
    <dgm:cxn modelId="{BDD749E4-45C2-BA40-8DE5-34CD507D1515}" type="presParOf" srcId="{AA229C3D-8E9F-1C41-BFA2-690C29E18ABE}" destId="{954A4CA9-8EC2-9047-A60A-0EF617D2EFD2}" srcOrd="1" destOrd="0" presId="urn:microsoft.com/office/officeart/2005/8/layout/list1"/>
    <dgm:cxn modelId="{FEB238D1-2AE2-BA43-9691-E196672ACB7A}" type="presParOf" srcId="{0093C8F0-1B4B-6649-93E7-53677B9D6A58}" destId="{8E977320-D5F7-294B-AD58-82BF7FA24F44}" srcOrd="5" destOrd="0" presId="urn:microsoft.com/office/officeart/2005/8/layout/list1"/>
    <dgm:cxn modelId="{46315494-698D-9546-ABFE-7C86CDFCF4D5}" type="presParOf" srcId="{0093C8F0-1B4B-6649-93E7-53677B9D6A58}" destId="{EB02589A-FFA5-E04D-AC22-F31BD2051170}" srcOrd="6" destOrd="0" presId="urn:microsoft.com/office/officeart/2005/8/layout/list1"/>
    <dgm:cxn modelId="{41AB2F02-2B83-FA4D-8B7B-F3FE2C29A4C9}" type="presParOf" srcId="{0093C8F0-1B4B-6649-93E7-53677B9D6A58}" destId="{AA726474-A0D5-C341-9650-CAD5DE0E062E}" srcOrd="7" destOrd="0" presId="urn:microsoft.com/office/officeart/2005/8/layout/list1"/>
    <dgm:cxn modelId="{8A48BDEC-E0FA-3D4A-800A-1A5138567CA7}" type="presParOf" srcId="{0093C8F0-1B4B-6649-93E7-53677B9D6A58}" destId="{77A90E26-55EB-824C-A459-CF27AE2A313E}" srcOrd="8" destOrd="0" presId="urn:microsoft.com/office/officeart/2005/8/layout/list1"/>
    <dgm:cxn modelId="{EA849B92-14AB-5D45-B95D-FEBECF93B4FF}" type="presParOf" srcId="{77A90E26-55EB-824C-A459-CF27AE2A313E}" destId="{BAEDD46B-07AB-3E4D-ACF2-BF8B9A2613A9}" srcOrd="0" destOrd="0" presId="urn:microsoft.com/office/officeart/2005/8/layout/list1"/>
    <dgm:cxn modelId="{10403217-6474-0C44-A94E-5A4AC08DE43E}" type="presParOf" srcId="{77A90E26-55EB-824C-A459-CF27AE2A313E}" destId="{F2DD0C00-8B8C-7740-8235-5ED7BB515D39}" srcOrd="1" destOrd="0" presId="urn:microsoft.com/office/officeart/2005/8/layout/list1"/>
    <dgm:cxn modelId="{1354CDCE-64C9-474E-97B6-A3A1D3638C1D}" type="presParOf" srcId="{0093C8F0-1B4B-6649-93E7-53677B9D6A58}" destId="{508974C4-12E1-4B45-B640-0C8EEE82925C}" srcOrd="9" destOrd="0" presId="urn:microsoft.com/office/officeart/2005/8/layout/list1"/>
    <dgm:cxn modelId="{DE550A4A-7BDD-AF4B-890A-A5B272393FFC}" type="presParOf" srcId="{0093C8F0-1B4B-6649-93E7-53677B9D6A58}" destId="{9FE08254-BA46-0544-A4E9-64D1F4F9DF19}" srcOrd="10" destOrd="0" presId="urn:microsoft.com/office/officeart/2005/8/layout/list1"/>
    <dgm:cxn modelId="{C26283CF-0A53-AB40-9B93-79E634C5470C}" type="presParOf" srcId="{0093C8F0-1B4B-6649-93E7-53677B9D6A58}" destId="{41365949-DC2C-A14D-AA34-72F41B7B0AAF}" srcOrd="11" destOrd="0" presId="urn:microsoft.com/office/officeart/2005/8/layout/list1"/>
    <dgm:cxn modelId="{B4403102-B125-BA44-AF06-4F9D88F7A61D}" type="presParOf" srcId="{0093C8F0-1B4B-6649-93E7-53677B9D6A58}" destId="{8B50FBD4-2548-1D4F-96F7-F2460E05DAE9}" srcOrd="12" destOrd="0" presId="urn:microsoft.com/office/officeart/2005/8/layout/list1"/>
    <dgm:cxn modelId="{186161ED-229A-5041-97C3-939BB4F19C2A}" type="presParOf" srcId="{8B50FBD4-2548-1D4F-96F7-F2460E05DAE9}" destId="{D9334F4A-648A-6444-A2EC-205B4D6CF5D4}" srcOrd="0" destOrd="0" presId="urn:microsoft.com/office/officeart/2005/8/layout/list1"/>
    <dgm:cxn modelId="{377C1D01-CE04-E145-BDA2-E1AB89D06960}" type="presParOf" srcId="{8B50FBD4-2548-1D4F-96F7-F2460E05DAE9}" destId="{95F7E464-87B0-E046-95C2-B3A9E8E9FFE2}" srcOrd="1" destOrd="0" presId="urn:microsoft.com/office/officeart/2005/8/layout/list1"/>
    <dgm:cxn modelId="{445AB4FC-98EE-C049-8F8B-601862F9E77C}" type="presParOf" srcId="{0093C8F0-1B4B-6649-93E7-53677B9D6A58}" destId="{13323851-E9B6-384E-9CE5-E34A03F3A32D}" srcOrd="13" destOrd="0" presId="urn:microsoft.com/office/officeart/2005/8/layout/list1"/>
    <dgm:cxn modelId="{E5FE7EA7-79BE-7A4A-A9E4-206566124142}" type="presParOf" srcId="{0093C8F0-1B4B-6649-93E7-53677B9D6A58}" destId="{4BF98C75-E2D4-624C-8C66-5F526E428120}" srcOrd="14" destOrd="0" presId="urn:microsoft.com/office/officeart/2005/8/layout/list1"/>
    <dgm:cxn modelId="{3469D241-4C39-C74C-A01F-8B34DE3537CA}" type="presParOf" srcId="{0093C8F0-1B4B-6649-93E7-53677B9D6A58}" destId="{DB36814D-0855-AB40-B93B-7FF869DE1DE0}" srcOrd="15" destOrd="0" presId="urn:microsoft.com/office/officeart/2005/8/layout/list1"/>
    <dgm:cxn modelId="{A813DCB3-616C-5844-8CB7-399EE5C3C69D}" type="presParOf" srcId="{0093C8F0-1B4B-6649-93E7-53677B9D6A58}" destId="{F68C61DB-459B-194A-87D8-F2C100F4ACEF}" srcOrd="16" destOrd="0" presId="urn:microsoft.com/office/officeart/2005/8/layout/list1"/>
    <dgm:cxn modelId="{773A2F1E-FBAB-4D43-87F7-55D8D93361D2}" type="presParOf" srcId="{F68C61DB-459B-194A-87D8-F2C100F4ACEF}" destId="{3E4390AB-4FC7-5D48-93A2-A1BD2A8E6530}" srcOrd="0" destOrd="0" presId="urn:microsoft.com/office/officeart/2005/8/layout/list1"/>
    <dgm:cxn modelId="{CB74B31F-820E-9444-A843-28D628D5F354}" type="presParOf" srcId="{F68C61DB-459B-194A-87D8-F2C100F4ACEF}" destId="{555CD8CB-3FD7-8C48-BEC2-908B11361B7F}" srcOrd="1" destOrd="0" presId="urn:microsoft.com/office/officeart/2005/8/layout/list1"/>
    <dgm:cxn modelId="{4224B693-E346-5C41-B551-7B6496F37F8A}" type="presParOf" srcId="{0093C8F0-1B4B-6649-93E7-53677B9D6A58}" destId="{3AE7BB82-D07B-B548-81B7-5FC635B70D50}" srcOrd="17" destOrd="0" presId="urn:microsoft.com/office/officeart/2005/8/layout/list1"/>
    <dgm:cxn modelId="{9A2AF664-451C-7F45-A25A-9F5C143E17CA}" type="presParOf" srcId="{0093C8F0-1B4B-6649-93E7-53677B9D6A58}" destId="{61C38638-D340-0844-A7C4-8B6B7CFE89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395910-DBA0-0649-B6CD-BB990B8EB5A8}" type="doc">
      <dgm:prSet loTypeId="urn:microsoft.com/office/officeart/2005/8/layout/hList7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D4C99B-855B-4A46-A8C9-B12D0EB087D1}">
      <dgm:prSet phldrT="[Text]"/>
      <dgm:spPr/>
      <dgm:t>
        <a:bodyPr/>
        <a:lstStyle/>
        <a:p>
          <a:pPr rtl="0"/>
          <a:r>
            <a:rPr lang="en-US" dirty="0"/>
            <a:t>Models</a:t>
          </a:r>
        </a:p>
      </dgm:t>
    </dgm:pt>
    <dgm:pt modelId="{D8FC4E1B-8866-C043-ABB4-BD7E2C659ABC}" type="parTrans" cxnId="{1705A99C-B3D7-E741-870A-31B807103A36}">
      <dgm:prSet/>
      <dgm:spPr/>
      <dgm:t>
        <a:bodyPr/>
        <a:lstStyle/>
        <a:p>
          <a:endParaRPr lang="en-US"/>
        </a:p>
      </dgm:t>
    </dgm:pt>
    <dgm:pt modelId="{C4019419-B03C-E448-B0B2-0E0BC67A5B9C}" type="sibTrans" cxnId="{1705A99C-B3D7-E741-870A-31B807103A36}">
      <dgm:prSet/>
      <dgm:spPr/>
      <dgm:t>
        <a:bodyPr/>
        <a:lstStyle/>
        <a:p>
          <a:endParaRPr lang="en-US"/>
        </a:p>
      </dgm:t>
    </dgm:pt>
    <dgm:pt modelId="{0E53526B-A6A9-7647-BAB3-905B34EFE7A8}">
      <dgm:prSet phldrT="[Text]"/>
      <dgm:spPr/>
      <dgm:t>
        <a:bodyPr/>
        <a:lstStyle/>
        <a:p>
          <a:pPr rtl="0"/>
          <a:r>
            <a:rPr lang="en-US" dirty="0"/>
            <a:t>AI models for NLP, computer vision, audio processing, genomics</a:t>
          </a:r>
        </a:p>
      </dgm:t>
    </dgm:pt>
    <dgm:pt modelId="{E1C6362F-D09C-674F-9AA4-0E7C24E00F16}" type="parTrans" cxnId="{3540BA24-2EC7-7549-A71F-737A5A3D4615}">
      <dgm:prSet/>
      <dgm:spPr/>
      <dgm:t>
        <a:bodyPr/>
        <a:lstStyle/>
        <a:p>
          <a:endParaRPr lang="en-US"/>
        </a:p>
      </dgm:t>
    </dgm:pt>
    <dgm:pt modelId="{F1C7AFBC-8236-C941-B909-99C0739B62BF}" type="sibTrans" cxnId="{3540BA24-2EC7-7549-A71F-737A5A3D4615}">
      <dgm:prSet/>
      <dgm:spPr/>
      <dgm:t>
        <a:bodyPr/>
        <a:lstStyle/>
        <a:p>
          <a:endParaRPr lang="en-US"/>
        </a:p>
      </dgm:t>
    </dgm:pt>
    <dgm:pt modelId="{7D853878-C390-E541-A644-DC9F79B436C1}">
      <dgm:prSet phldrT="[Text]"/>
      <dgm:spPr/>
      <dgm:t>
        <a:bodyPr/>
        <a:lstStyle/>
        <a:p>
          <a:pPr rtl="0"/>
          <a:r>
            <a:rPr lang="en-US" dirty="0"/>
            <a:t>Model architecture &amp; weights</a:t>
          </a:r>
        </a:p>
      </dgm:t>
    </dgm:pt>
    <dgm:pt modelId="{147806A7-B080-3647-9136-64743B68EAEC}" type="parTrans" cxnId="{E82857C5-7676-A64F-A3DE-D3FE100E299C}">
      <dgm:prSet/>
      <dgm:spPr/>
      <dgm:t>
        <a:bodyPr/>
        <a:lstStyle/>
        <a:p>
          <a:endParaRPr lang="en-US"/>
        </a:p>
      </dgm:t>
    </dgm:pt>
    <dgm:pt modelId="{080750E9-0339-024F-9E1E-F2645D4DDA96}" type="sibTrans" cxnId="{E82857C5-7676-A64F-A3DE-D3FE100E299C}">
      <dgm:prSet/>
      <dgm:spPr/>
      <dgm:t>
        <a:bodyPr/>
        <a:lstStyle/>
        <a:p>
          <a:endParaRPr lang="en-US"/>
        </a:p>
      </dgm:t>
    </dgm:pt>
    <dgm:pt modelId="{292B60C0-ED1B-634C-AE97-3464BD1F0177}">
      <dgm:prSet phldrT="[Text]"/>
      <dgm:spPr/>
      <dgm:t>
        <a:bodyPr/>
        <a:lstStyle/>
        <a:p>
          <a:pPr rtl="0"/>
          <a:r>
            <a:rPr lang="en-US" dirty="0"/>
            <a:t>Datasets</a:t>
          </a:r>
        </a:p>
      </dgm:t>
    </dgm:pt>
    <dgm:pt modelId="{2DE59995-4940-4248-9308-7DC2860FDE09}" type="parTrans" cxnId="{175EAD4D-E932-974A-9D3E-56EB230C376E}">
      <dgm:prSet/>
      <dgm:spPr/>
      <dgm:t>
        <a:bodyPr/>
        <a:lstStyle/>
        <a:p>
          <a:endParaRPr lang="en-US"/>
        </a:p>
      </dgm:t>
    </dgm:pt>
    <dgm:pt modelId="{993BD234-E256-B940-853D-CA1F9025BD3E}" type="sibTrans" cxnId="{175EAD4D-E932-974A-9D3E-56EB230C376E}">
      <dgm:prSet/>
      <dgm:spPr/>
      <dgm:t>
        <a:bodyPr/>
        <a:lstStyle/>
        <a:p>
          <a:endParaRPr lang="en-US"/>
        </a:p>
      </dgm:t>
    </dgm:pt>
    <dgm:pt modelId="{84DC0B72-2F61-C74B-BF58-75C00C6569FC}">
      <dgm:prSet phldrT="[Text]"/>
      <dgm:spPr/>
      <dgm:t>
        <a:bodyPr/>
        <a:lstStyle/>
        <a:p>
          <a:pPr rtl="0"/>
          <a:r>
            <a:rPr lang="en-US" dirty="0"/>
            <a:t>Diverse data collections across domains and modalities</a:t>
          </a:r>
        </a:p>
      </dgm:t>
    </dgm:pt>
    <dgm:pt modelId="{03BD8E4C-4547-3B47-8353-30730E20194E}" type="parTrans" cxnId="{F2B28E62-90B5-A846-BBC2-D88CC3CCFF94}">
      <dgm:prSet/>
      <dgm:spPr/>
      <dgm:t>
        <a:bodyPr/>
        <a:lstStyle/>
        <a:p>
          <a:endParaRPr lang="en-US"/>
        </a:p>
      </dgm:t>
    </dgm:pt>
    <dgm:pt modelId="{919D94A2-A32E-B34C-93BA-1CA29EAD71A8}" type="sibTrans" cxnId="{F2B28E62-90B5-A846-BBC2-D88CC3CCFF94}">
      <dgm:prSet/>
      <dgm:spPr/>
      <dgm:t>
        <a:bodyPr/>
        <a:lstStyle/>
        <a:p>
          <a:endParaRPr lang="en-US"/>
        </a:p>
      </dgm:t>
    </dgm:pt>
    <dgm:pt modelId="{B8396163-E49A-0749-AF6B-6A1F0D409C00}">
      <dgm:prSet phldrT="[Text]"/>
      <dgm:spPr/>
      <dgm:t>
        <a:bodyPr/>
        <a:lstStyle/>
        <a:p>
          <a:pPr rtl="0"/>
          <a:r>
            <a:rPr lang="en-US" dirty="0"/>
            <a:t>Raw &amp; processed formats optimized for ML</a:t>
          </a:r>
        </a:p>
      </dgm:t>
    </dgm:pt>
    <dgm:pt modelId="{B323AA3B-D507-5344-BD8C-CE5E40A492FD}" type="parTrans" cxnId="{F457597C-BB9A-0045-B7C3-441FDC6BD6B3}">
      <dgm:prSet/>
      <dgm:spPr/>
      <dgm:t>
        <a:bodyPr/>
        <a:lstStyle/>
        <a:p>
          <a:endParaRPr lang="en-US"/>
        </a:p>
      </dgm:t>
    </dgm:pt>
    <dgm:pt modelId="{2DB7EDEE-C91E-CD4C-BE5C-14FE07229025}" type="sibTrans" cxnId="{F457597C-BB9A-0045-B7C3-441FDC6BD6B3}">
      <dgm:prSet/>
      <dgm:spPr/>
      <dgm:t>
        <a:bodyPr/>
        <a:lstStyle/>
        <a:p>
          <a:endParaRPr lang="en-US"/>
        </a:p>
      </dgm:t>
    </dgm:pt>
    <dgm:pt modelId="{E61D8F30-9A20-1345-A0BC-A45FB5569C34}">
      <dgm:prSet phldrT="[Text]"/>
      <dgm:spPr/>
      <dgm:t>
        <a:bodyPr/>
        <a:lstStyle/>
        <a:p>
          <a:pPr rtl="0"/>
          <a:r>
            <a:rPr lang="en-US" dirty="0"/>
            <a:t>Spaces</a:t>
          </a:r>
        </a:p>
      </dgm:t>
    </dgm:pt>
    <dgm:pt modelId="{5C2065D7-95B8-D049-918A-CCF44B5071A1}" type="parTrans" cxnId="{9D22932B-8E26-1E46-8338-D1539B9663BF}">
      <dgm:prSet/>
      <dgm:spPr/>
      <dgm:t>
        <a:bodyPr/>
        <a:lstStyle/>
        <a:p>
          <a:endParaRPr lang="en-US"/>
        </a:p>
      </dgm:t>
    </dgm:pt>
    <dgm:pt modelId="{89FA1341-2892-E441-8212-84D0E597B8AF}" type="sibTrans" cxnId="{9D22932B-8E26-1E46-8338-D1539B9663BF}">
      <dgm:prSet/>
      <dgm:spPr/>
      <dgm:t>
        <a:bodyPr/>
        <a:lstStyle/>
        <a:p>
          <a:endParaRPr lang="en-US"/>
        </a:p>
      </dgm:t>
    </dgm:pt>
    <dgm:pt modelId="{EA573ED1-9DFF-7F4F-AA4F-0A59BF0D986A}">
      <dgm:prSet phldrT="[Text]"/>
      <dgm:spPr/>
      <dgm:t>
        <a:bodyPr/>
        <a:lstStyle/>
        <a:p>
          <a:pPr rtl="0"/>
          <a:r>
            <a:rPr lang="en-US" dirty="0"/>
            <a:t>Interactive environments for demonstrating models directly in web browsers</a:t>
          </a:r>
        </a:p>
      </dgm:t>
    </dgm:pt>
    <dgm:pt modelId="{4DF53233-5DB9-E241-AB42-4FEC7D01708F}" type="parTrans" cxnId="{C2CC0F96-260D-0345-B04E-CC51EE93417D}">
      <dgm:prSet/>
      <dgm:spPr/>
      <dgm:t>
        <a:bodyPr/>
        <a:lstStyle/>
        <a:p>
          <a:endParaRPr lang="en-US"/>
        </a:p>
      </dgm:t>
    </dgm:pt>
    <dgm:pt modelId="{D3760F92-4919-1D4C-AA44-0E1DC083B85C}" type="sibTrans" cxnId="{C2CC0F96-260D-0345-B04E-CC51EE93417D}">
      <dgm:prSet/>
      <dgm:spPr/>
      <dgm:t>
        <a:bodyPr/>
        <a:lstStyle/>
        <a:p>
          <a:endParaRPr lang="en-US"/>
        </a:p>
      </dgm:t>
    </dgm:pt>
    <dgm:pt modelId="{87B9EB9E-4D96-D54A-BF47-60AC1BF543AE}">
      <dgm:prSet phldrT="[Text]"/>
      <dgm:spPr/>
      <dgm:t>
        <a:bodyPr/>
        <a:lstStyle/>
        <a:p>
          <a:pPr rtl="0"/>
          <a:r>
            <a:rPr lang="en-US" dirty="0"/>
            <a:t>No local setup required</a:t>
          </a:r>
        </a:p>
      </dgm:t>
    </dgm:pt>
    <dgm:pt modelId="{BE6CE5BB-F2F7-A746-8D00-F21915566138}" type="parTrans" cxnId="{898F7095-216A-DA45-B51C-29CC020C9260}">
      <dgm:prSet/>
      <dgm:spPr/>
      <dgm:t>
        <a:bodyPr/>
        <a:lstStyle/>
        <a:p>
          <a:endParaRPr lang="en-US"/>
        </a:p>
      </dgm:t>
    </dgm:pt>
    <dgm:pt modelId="{6A7CED1B-D4D9-C243-A44D-37D2CEEFB002}" type="sibTrans" cxnId="{898F7095-216A-DA45-B51C-29CC020C9260}">
      <dgm:prSet/>
      <dgm:spPr/>
      <dgm:t>
        <a:bodyPr/>
        <a:lstStyle/>
        <a:p>
          <a:endParaRPr lang="en-US"/>
        </a:p>
      </dgm:t>
    </dgm:pt>
    <dgm:pt modelId="{DF3E8593-E19D-6C44-96C1-9620A025C698}">
      <dgm:prSet phldrT="[Text]"/>
      <dgm:spPr/>
      <dgm:t>
        <a:bodyPr/>
        <a:lstStyle/>
        <a:p>
          <a:pPr rtl="0"/>
          <a:r>
            <a:rPr lang="en-US" dirty="0"/>
            <a:t>Documentation on data collection &amp; pre-processing</a:t>
          </a:r>
        </a:p>
      </dgm:t>
    </dgm:pt>
    <dgm:pt modelId="{D1734A4B-9EB9-6545-8890-2B6026094DCE}" type="parTrans" cxnId="{08CD3C3A-CA0D-1B4D-90B8-A1BBBB8C8AB3}">
      <dgm:prSet/>
      <dgm:spPr/>
      <dgm:t>
        <a:bodyPr/>
        <a:lstStyle/>
        <a:p>
          <a:endParaRPr lang="en-US"/>
        </a:p>
      </dgm:t>
    </dgm:pt>
    <dgm:pt modelId="{800854AC-9F24-3941-9276-7868AEC1E236}" type="sibTrans" cxnId="{08CD3C3A-CA0D-1B4D-90B8-A1BBBB8C8AB3}">
      <dgm:prSet/>
      <dgm:spPr/>
      <dgm:t>
        <a:bodyPr/>
        <a:lstStyle/>
        <a:p>
          <a:endParaRPr lang="en-US"/>
        </a:p>
      </dgm:t>
    </dgm:pt>
    <dgm:pt modelId="{4960DA8D-7689-204E-8A12-61B3651AE2BA}">
      <dgm:prSet phldrT="[Text]"/>
      <dgm:spPr/>
      <dgm:t>
        <a:bodyPr/>
        <a:lstStyle/>
        <a:p>
          <a:pPr rtl="0"/>
          <a:r>
            <a:rPr lang="en-US" dirty="0"/>
            <a:t>Licensing and version control </a:t>
          </a:r>
        </a:p>
      </dgm:t>
    </dgm:pt>
    <dgm:pt modelId="{CA4E59BE-1C05-3149-B291-0A28B6EA99C7}" type="parTrans" cxnId="{43350613-613F-1A49-B401-8B01E5DAAFAB}">
      <dgm:prSet/>
      <dgm:spPr/>
      <dgm:t>
        <a:bodyPr/>
        <a:lstStyle/>
        <a:p>
          <a:endParaRPr lang="en-US"/>
        </a:p>
      </dgm:t>
    </dgm:pt>
    <dgm:pt modelId="{9F907484-6B50-D44B-9FD3-7199F168B781}" type="sibTrans" cxnId="{43350613-613F-1A49-B401-8B01E5DAAFAB}">
      <dgm:prSet/>
      <dgm:spPr/>
      <dgm:t>
        <a:bodyPr/>
        <a:lstStyle/>
        <a:p>
          <a:endParaRPr lang="en-US"/>
        </a:p>
      </dgm:t>
    </dgm:pt>
    <dgm:pt modelId="{94C040ED-AFE1-2B46-8290-8B51B8420333}">
      <dgm:prSet phldrT="[Text]"/>
      <dgm:spPr/>
      <dgm:t>
        <a:bodyPr/>
        <a:lstStyle/>
        <a:p>
          <a:pPr rtl="0"/>
          <a:r>
            <a:rPr lang="en-US" dirty="0"/>
            <a:t>Documentation describing </a:t>
          </a:r>
          <a:r>
            <a:rPr lang="en-US" dirty="0" err="1"/>
            <a:t>usecases</a:t>
          </a:r>
          <a:r>
            <a:rPr lang="en-US" dirty="0"/>
            <a:t> &amp; limitations</a:t>
          </a:r>
        </a:p>
      </dgm:t>
    </dgm:pt>
    <dgm:pt modelId="{4FB2CE84-EBE1-8849-907D-7790FF7B528D}" type="parTrans" cxnId="{D2E2102D-497F-0146-A92A-FDA403211547}">
      <dgm:prSet/>
      <dgm:spPr/>
      <dgm:t>
        <a:bodyPr/>
        <a:lstStyle/>
        <a:p>
          <a:endParaRPr lang="en-US"/>
        </a:p>
      </dgm:t>
    </dgm:pt>
    <dgm:pt modelId="{F857F9AE-3FD6-3043-87DD-659A3BBB8648}" type="sibTrans" cxnId="{D2E2102D-497F-0146-A92A-FDA403211547}">
      <dgm:prSet/>
      <dgm:spPr/>
      <dgm:t>
        <a:bodyPr/>
        <a:lstStyle/>
        <a:p>
          <a:endParaRPr lang="en-US"/>
        </a:p>
      </dgm:t>
    </dgm:pt>
    <dgm:pt modelId="{342F22B6-903E-6E45-A1F1-4319EC15201C}">
      <dgm:prSet phldrT="[Text]"/>
      <dgm:spPr/>
      <dgm:t>
        <a:bodyPr/>
        <a:lstStyle/>
        <a:p>
          <a:pPr rtl="0"/>
          <a:r>
            <a:rPr lang="en-US" dirty="0"/>
            <a:t>Example code &amp; version history</a:t>
          </a:r>
        </a:p>
      </dgm:t>
    </dgm:pt>
    <dgm:pt modelId="{A72785AE-96B8-0D40-9E50-665BFDF4B26D}" type="parTrans" cxnId="{9C39A2E0-C6DE-2840-8A48-CC9DF3186430}">
      <dgm:prSet/>
      <dgm:spPr/>
      <dgm:t>
        <a:bodyPr/>
        <a:lstStyle/>
        <a:p>
          <a:endParaRPr lang="en-US"/>
        </a:p>
      </dgm:t>
    </dgm:pt>
    <dgm:pt modelId="{518D5784-5B1A-724E-9909-7D19BE73D2DD}" type="sibTrans" cxnId="{9C39A2E0-C6DE-2840-8A48-CC9DF3186430}">
      <dgm:prSet/>
      <dgm:spPr/>
      <dgm:t>
        <a:bodyPr/>
        <a:lstStyle/>
        <a:p>
          <a:endParaRPr lang="en-US"/>
        </a:p>
      </dgm:t>
    </dgm:pt>
    <dgm:pt modelId="{6D1FEF4A-409D-0347-9FB6-C621260A0A02}">
      <dgm:prSet phldrT="[Text]"/>
      <dgm:spPr/>
      <dgm:t>
        <a:bodyPr/>
        <a:lstStyle/>
        <a:p>
          <a:pPr rtl="0"/>
          <a:r>
            <a:rPr lang="en-US" dirty="0"/>
            <a:t>Customizable User Interfaces for Model Interaction using front-end frameworks like </a:t>
          </a:r>
          <a:r>
            <a:rPr lang="en-US" dirty="0" err="1"/>
            <a:t>Gradio</a:t>
          </a:r>
          <a:r>
            <a:rPr lang="en-US" dirty="0"/>
            <a:t> and </a:t>
          </a:r>
          <a:r>
            <a:rPr lang="en-US" dirty="0" err="1"/>
            <a:t>Streamlit</a:t>
          </a:r>
          <a:endParaRPr lang="en-US" dirty="0"/>
        </a:p>
      </dgm:t>
    </dgm:pt>
    <dgm:pt modelId="{89C55E98-F6C5-E045-958E-08FB62D026D4}" type="parTrans" cxnId="{14209134-8565-994F-BE80-CF364E8E12B6}">
      <dgm:prSet/>
      <dgm:spPr/>
      <dgm:t>
        <a:bodyPr/>
        <a:lstStyle/>
        <a:p>
          <a:endParaRPr lang="en-US"/>
        </a:p>
      </dgm:t>
    </dgm:pt>
    <dgm:pt modelId="{F4478A35-49D4-3947-A76F-92D8C11D3308}" type="sibTrans" cxnId="{14209134-8565-994F-BE80-CF364E8E12B6}">
      <dgm:prSet/>
      <dgm:spPr/>
      <dgm:t>
        <a:bodyPr/>
        <a:lstStyle/>
        <a:p>
          <a:endParaRPr lang="en-US"/>
        </a:p>
      </dgm:t>
    </dgm:pt>
    <dgm:pt modelId="{74190F71-0B1D-AB4C-B3D3-F983B7F36090}" type="pres">
      <dgm:prSet presAssocID="{B8395910-DBA0-0649-B6CD-BB990B8EB5A8}" presName="Name0" presStyleCnt="0">
        <dgm:presLayoutVars>
          <dgm:dir/>
          <dgm:resizeHandles val="exact"/>
        </dgm:presLayoutVars>
      </dgm:prSet>
      <dgm:spPr/>
    </dgm:pt>
    <dgm:pt modelId="{90C85657-4F4F-2E48-BD3E-4C44D71EA6FE}" type="pres">
      <dgm:prSet presAssocID="{B8395910-DBA0-0649-B6CD-BB990B8EB5A8}" presName="fgShape" presStyleLbl="fgShp" presStyleIdx="0" presStyleCnt="1"/>
      <dgm:spPr/>
    </dgm:pt>
    <dgm:pt modelId="{F44294B6-14E4-6F4C-91B2-11A1BC7815E3}" type="pres">
      <dgm:prSet presAssocID="{B8395910-DBA0-0649-B6CD-BB990B8EB5A8}" presName="linComp" presStyleCnt="0"/>
      <dgm:spPr/>
    </dgm:pt>
    <dgm:pt modelId="{25FC4667-9438-714F-A703-2364E0D27746}" type="pres">
      <dgm:prSet presAssocID="{9CD4C99B-855B-4A46-A8C9-B12D0EB087D1}" presName="compNode" presStyleCnt="0"/>
      <dgm:spPr/>
    </dgm:pt>
    <dgm:pt modelId="{CD230CA8-9AA0-FB42-8139-FA778F573F10}" type="pres">
      <dgm:prSet presAssocID="{9CD4C99B-855B-4A46-A8C9-B12D0EB087D1}" presName="bkgdShape" presStyleLbl="node1" presStyleIdx="0" presStyleCnt="3"/>
      <dgm:spPr/>
    </dgm:pt>
    <dgm:pt modelId="{77BF2D9C-95AD-CF40-A17B-1B663868FA7A}" type="pres">
      <dgm:prSet presAssocID="{9CD4C99B-855B-4A46-A8C9-B12D0EB087D1}" presName="nodeTx" presStyleLbl="node1" presStyleIdx="0" presStyleCnt="3">
        <dgm:presLayoutVars>
          <dgm:bulletEnabled val="1"/>
        </dgm:presLayoutVars>
      </dgm:prSet>
      <dgm:spPr/>
    </dgm:pt>
    <dgm:pt modelId="{1DDE4AF8-7DB3-A14D-BCCA-D0B1781B340A}" type="pres">
      <dgm:prSet presAssocID="{9CD4C99B-855B-4A46-A8C9-B12D0EB087D1}" presName="invisiNode" presStyleLbl="node1" presStyleIdx="0" presStyleCnt="3"/>
      <dgm:spPr/>
    </dgm:pt>
    <dgm:pt modelId="{359FC712-320D-344A-998C-29DD05C1E954}" type="pres">
      <dgm:prSet presAssocID="{9CD4C99B-855B-4A46-A8C9-B12D0EB087D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</dgm:spPr>
    </dgm:pt>
    <dgm:pt modelId="{C77F51FD-9F6C-8545-8B7C-35105ADAFA42}" type="pres">
      <dgm:prSet presAssocID="{C4019419-B03C-E448-B0B2-0E0BC67A5B9C}" presName="sibTrans" presStyleLbl="sibTrans2D1" presStyleIdx="0" presStyleCnt="0"/>
      <dgm:spPr/>
    </dgm:pt>
    <dgm:pt modelId="{02E23278-DEC5-5E4A-888D-9CEB2C334DD9}" type="pres">
      <dgm:prSet presAssocID="{292B60C0-ED1B-634C-AE97-3464BD1F0177}" presName="compNode" presStyleCnt="0"/>
      <dgm:spPr/>
    </dgm:pt>
    <dgm:pt modelId="{BA3CB7B3-E29A-3A4B-A03E-124E163E527F}" type="pres">
      <dgm:prSet presAssocID="{292B60C0-ED1B-634C-AE97-3464BD1F0177}" presName="bkgdShape" presStyleLbl="node1" presStyleIdx="1" presStyleCnt="3"/>
      <dgm:spPr/>
    </dgm:pt>
    <dgm:pt modelId="{56058993-B2D3-2343-9FC3-10E4400C5A4E}" type="pres">
      <dgm:prSet presAssocID="{292B60C0-ED1B-634C-AE97-3464BD1F0177}" presName="nodeTx" presStyleLbl="node1" presStyleIdx="1" presStyleCnt="3">
        <dgm:presLayoutVars>
          <dgm:bulletEnabled val="1"/>
        </dgm:presLayoutVars>
      </dgm:prSet>
      <dgm:spPr/>
    </dgm:pt>
    <dgm:pt modelId="{776F5692-9BE6-4647-86BC-3B516F89090C}" type="pres">
      <dgm:prSet presAssocID="{292B60C0-ED1B-634C-AE97-3464BD1F0177}" presName="invisiNode" presStyleLbl="node1" presStyleIdx="1" presStyleCnt="3"/>
      <dgm:spPr/>
    </dgm:pt>
    <dgm:pt modelId="{A137D5A3-9952-244E-9B37-9A8845C9F91F}" type="pres">
      <dgm:prSet presAssocID="{292B60C0-ED1B-634C-AE97-3464BD1F0177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666AF42-8E10-754E-A936-68CB4DF63EB9}" type="pres">
      <dgm:prSet presAssocID="{993BD234-E256-B940-853D-CA1F9025BD3E}" presName="sibTrans" presStyleLbl="sibTrans2D1" presStyleIdx="0" presStyleCnt="0"/>
      <dgm:spPr/>
    </dgm:pt>
    <dgm:pt modelId="{06C9AC76-5123-1E44-869B-152FC2EE8B05}" type="pres">
      <dgm:prSet presAssocID="{E61D8F30-9A20-1345-A0BC-A45FB5569C34}" presName="compNode" presStyleCnt="0"/>
      <dgm:spPr/>
    </dgm:pt>
    <dgm:pt modelId="{6B91576D-12BC-0545-97CE-CE358329A7D7}" type="pres">
      <dgm:prSet presAssocID="{E61D8F30-9A20-1345-A0BC-A45FB5569C34}" presName="bkgdShape" presStyleLbl="node1" presStyleIdx="2" presStyleCnt="3"/>
      <dgm:spPr/>
    </dgm:pt>
    <dgm:pt modelId="{A9805F83-D4F6-1B48-B517-986E0AC9B5BB}" type="pres">
      <dgm:prSet presAssocID="{E61D8F30-9A20-1345-A0BC-A45FB5569C34}" presName="nodeTx" presStyleLbl="node1" presStyleIdx="2" presStyleCnt="3">
        <dgm:presLayoutVars>
          <dgm:bulletEnabled val="1"/>
        </dgm:presLayoutVars>
      </dgm:prSet>
      <dgm:spPr/>
    </dgm:pt>
    <dgm:pt modelId="{1F20CC9C-E29B-5445-B503-79AE3BB2518E}" type="pres">
      <dgm:prSet presAssocID="{E61D8F30-9A20-1345-A0BC-A45FB5569C34}" presName="invisiNode" presStyleLbl="node1" presStyleIdx="2" presStyleCnt="3"/>
      <dgm:spPr/>
    </dgm:pt>
    <dgm:pt modelId="{E0130C64-ACED-FD46-A5CC-BECB2FCF9167}" type="pres">
      <dgm:prSet presAssocID="{E61D8F30-9A20-1345-A0BC-A45FB5569C34}" presName="imagNode" presStyleLbl="fgImgPlace1" presStyleIdx="2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</dgm:pt>
  </dgm:ptLst>
  <dgm:cxnLst>
    <dgm:cxn modelId="{544E5203-4564-CC46-9FA5-DDC8004D0FAD}" type="presOf" srcId="{E61D8F30-9A20-1345-A0BC-A45FB5569C34}" destId="{A9805F83-D4F6-1B48-B517-986E0AC9B5BB}" srcOrd="1" destOrd="0" presId="urn:microsoft.com/office/officeart/2005/8/layout/hList7"/>
    <dgm:cxn modelId="{43350613-613F-1A49-B401-8B01E5DAAFAB}" srcId="{292B60C0-ED1B-634C-AE97-3464BD1F0177}" destId="{4960DA8D-7689-204E-8A12-61B3651AE2BA}" srcOrd="3" destOrd="0" parTransId="{CA4E59BE-1C05-3149-B291-0A28B6EA99C7}" sibTransId="{9F907484-6B50-D44B-9FD3-7199F168B781}"/>
    <dgm:cxn modelId="{178F2F13-DC5B-5140-870C-DA925271A500}" type="presOf" srcId="{84DC0B72-2F61-C74B-BF58-75C00C6569FC}" destId="{56058993-B2D3-2343-9FC3-10E4400C5A4E}" srcOrd="1" destOrd="1" presId="urn:microsoft.com/office/officeart/2005/8/layout/hList7"/>
    <dgm:cxn modelId="{CB944F14-64A3-C942-AF4C-71BEA321F825}" type="presOf" srcId="{B8396163-E49A-0749-AF6B-6A1F0D409C00}" destId="{56058993-B2D3-2343-9FC3-10E4400C5A4E}" srcOrd="1" destOrd="2" presId="urn:microsoft.com/office/officeart/2005/8/layout/hList7"/>
    <dgm:cxn modelId="{A57B181E-DB22-9C43-966B-F4B2D04213DC}" type="presOf" srcId="{EA573ED1-9DFF-7F4F-AA4F-0A59BF0D986A}" destId="{6B91576D-12BC-0545-97CE-CE358329A7D7}" srcOrd="0" destOrd="1" presId="urn:microsoft.com/office/officeart/2005/8/layout/hList7"/>
    <dgm:cxn modelId="{3540BA24-2EC7-7549-A71F-737A5A3D4615}" srcId="{9CD4C99B-855B-4A46-A8C9-B12D0EB087D1}" destId="{0E53526B-A6A9-7647-BAB3-905B34EFE7A8}" srcOrd="0" destOrd="0" parTransId="{E1C6362F-D09C-674F-9AA4-0E7C24E00F16}" sibTransId="{F1C7AFBC-8236-C941-B909-99C0739B62BF}"/>
    <dgm:cxn modelId="{FF897F2B-589B-044F-A8BD-D9B5BB35603A}" type="presOf" srcId="{94C040ED-AFE1-2B46-8290-8B51B8420333}" destId="{77BF2D9C-95AD-CF40-A17B-1B663868FA7A}" srcOrd="1" destOrd="3" presId="urn:microsoft.com/office/officeart/2005/8/layout/hList7"/>
    <dgm:cxn modelId="{9D22932B-8E26-1E46-8338-D1539B9663BF}" srcId="{B8395910-DBA0-0649-B6CD-BB990B8EB5A8}" destId="{E61D8F30-9A20-1345-A0BC-A45FB5569C34}" srcOrd="2" destOrd="0" parTransId="{5C2065D7-95B8-D049-918A-CCF44B5071A1}" sibTransId="{89FA1341-2892-E441-8212-84D0E597B8AF}"/>
    <dgm:cxn modelId="{65D5222C-0800-AC48-AAF9-2E82118E2CA5}" type="presOf" srcId="{DF3E8593-E19D-6C44-96C1-9620A025C698}" destId="{BA3CB7B3-E29A-3A4B-A03E-124E163E527F}" srcOrd="0" destOrd="3" presId="urn:microsoft.com/office/officeart/2005/8/layout/hList7"/>
    <dgm:cxn modelId="{D2E2102D-497F-0146-A92A-FDA403211547}" srcId="{9CD4C99B-855B-4A46-A8C9-B12D0EB087D1}" destId="{94C040ED-AFE1-2B46-8290-8B51B8420333}" srcOrd="2" destOrd="0" parTransId="{4FB2CE84-EBE1-8849-907D-7790FF7B528D}" sibTransId="{F857F9AE-3FD6-3043-87DD-659A3BBB8648}"/>
    <dgm:cxn modelId="{14209134-8565-994F-BE80-CF364E8E12B6}" srcId="{E61D8F30-9A20-1345-A0BC-A45FB5569C34}" destId="{6D1FEF4A-409D-0347-9FB6-C621260A0A02}" srcOrd="2" destOrd="0" parTransId="{89C55E98-F6C5-E045-958E-08FB62D026D4}" sibTransId="{F4478A35-49D4-3947-A76F-92D8C11D3308}"/>
    <dgm:cxn modelId="{B9217C36-B14B-774B-8C23-596BF8A89F48}" type="presOf" srcId="{87B9EB9E-4D96-D54A-BF47-60AC1BF543AE}" destId="{6B91576D-12BC-0545-97CE-CE358329A7D7}" srcOrd="0" destOrd="2" presId="urn:microsoft.com/office/officeart/2005/8/layout/hList7"/>
    <dgm:cxn modelId="{08CD3C3A-CA0D-1B4D-90B8-A1BBBB8C8AB3}" srcId="{292B60C0-ED1B-634C-AE97-3464BD1F0177}" destId="{DF3E8593-E19D-6C44-96C1-9620A025C698}" srcOrd="2" destOrd="0" parTransId="{D1734A4B-9EB9-6545-8890-2B6026094DCE}" sibTransId="{800854AC-9F24-3941-9276-7868AEC1E236}"/>
    <dgm:cxn modelId="{078FC03E-1D33-FE4F-9ECC-385B637F78A2}" type="presOf" srcId="{7D853878-C390-E541-A644-DC9F79B436C1}" destId="{77BF2D9C-95AD-CF40-A17B-1B663868FA7A}" srcOrd="1" destOrd="2" presId="urn:microsoft.com/office/officeart/2005/8/layout/hList7"/>
    <dgm:cxn modelId="{175EAD4D-E932-974A-9D3E-56EB230C376E}" srcId="{B8395910-DBA0-0649-B6CD-BB990B8EB5A8}" destId="{292B60C0-ED1B-634C-AE97-3464BD1F0177}" srcOrd="1" destOrd="0" parTransId="{2DE59995-4940-4248-9308-7DC2860FDE09}" sibTransId="{993BD234-E256-B940-853D-CA1F9025BD3E}"/>
    <dgm:cxn modelId="{3C1ED853-CBEA-BD4A-B56C-AA3E975AB348}" type="presOf" srcId="{9CD4C99B-855B-4A46-A8C9-B12D0EB087D1}" destId="{CD230CA8-9AA0-FB42-8139-FA778F573F10}" srcOrd="0" destOrd="0" presId="urn:microsoft.com/office/officeart/2005/8/layout/hList7"/>
    <dgm:cxn modelId="{F2B28E62-90B5-A846-BBC2-D88CC3CCFF94}" srcId="{292B60C0-ED1B-634C-AE97-3464BD1F0177}" destId="{84DC0B72-2F61-C74B-BF58-75C00C6569FC}" srcOrd="0" destOrd="0" parTransId="{03BD8E4C-4547-3B47-8353-30730E20194E}" sibTransId="{919D94A2-A32E-B34C-93BA-1CA29EAD71A8}"/>
    <dgm:cxn modelId="{8EDE647A-92B0-614E-A099-55BC08870B9B}" type="presOf" srcId="{0E53526B-A6A9-7647-BAB3-905B34EFE7A8}" destId="{CD230CA8-9AA0-FB42-8139-FA778F573F10}" srcOrd="0" destOrd="1" presId="urn:microsoft.com/office/officeart/2005/8/layout/hList7"/>
    <dgm:cxn modelId="{F457597C-BB9A-0045-B7C3-441FDC6BD6B3}" srcId="{292B60C0-ED1B-634C-AE97-3464BD1F0177}" destId="{B8396163-E49A-0749-AF6B-6A1F0D409C00}" srcOrd="1" destOrd="0" parTransId="{B323AA3B-D507-5344-BD8C-CE5E40A492FD}" sibTransId="{2DB7EDEE-C91E-CD4C-BE5C-14FE07229025}"/>
    <dgm:cxn modelId="{CDB2897C-1666-7244-8AC2-5EAC1AA29320}" type="presOf" srcId="{292B60C0-ED1B-634C-AE97-3464BD1F0177}" destId="{BA3CB7B3-E29A-3A4B-A03E-124E163E527F}" srcOrd="0" destOrd="0" presId="urn:microsoft.com/office/officeart/2005/8/layout/hList7"/>
    <dgm:cxn modelId="{A463927C-1399-6D4D-8825-8AE063493272}" type="presOf" srcId="{0E53526B-A6A9-7647-BAB3-905B34EFE7A8}" destId="{77BF2D9C-95AD-CF40-A17B-1B663868FA7A}" srcOrd="1" destOrd="1" presId="urn:microsoft.com/office/officeart/2005/8/layout/hList7"/>
    <dgm:cxn modelId="{D4E0E38F-CF01-5346-856E-C2F9B943ACE9}" type="presOf" srcId="{6D1FEF4A-409D-0347-9FB6-C621260A0A02}" destId="{A9805F83-D4F6-1B48-B517-986E0AC9B5BB}" srcOrd="1" destOrd="3" presId="urn:microsoft.com/office/officeart/2005/8/layout/hList7"/>
    <dgm:cxn modelId="{898F7095-216A-DA45-B51C-29CC020C9260}" srcId="{E61D8F30-9A20-1345-A0BC-A45FB5569C34}" destId="{87B9EB9E-4D96-D54A-BF47-60AC1BF543AE}" srcOrd="1" destOrd="0" parTransId="{BE6CE5BB-F2F7-A746-8D00-F21915566138}" sibTransId="{6A7CED1B-D4D9-C243-A44D-37D2CEEFB002}"/>
    <dgm:cxn modelId="{C2CC0F96-260D-0345-B04E-CC51EE93417D}" srcId="{E61D8F30-9A20-1345-A0BC-A45FB5569C34}" destId="{EA573ED1-9DFF-7F4F-AA4F-0A59BF0D986A}" srcOrd="0" destOrd="0" parTransId="{4DF53233-5DB9-E241-AB42-4FEC7D01708F}" sibTransId="{D3760F92-4919-1D4C-AA44-0E1DC083B85C}"/>
    <dgm:cxn modelId="{703A459C-6965-874B-92B2-7B2F4A6C80C3}" type="presOf" srcId="{993BD234-E256-B940-853D-CA1F9025BD3E}" destId="{2666AF42-8E10-754E-A936-68CB4DF63EB9}" srcOrd="0" destOrd="0" presId="urn:microsoft.com/office/officeart/2005/8/layout/hList7"/>
    <dgm:cxn modelId="{1705A99C-B3D7-E741-870A-31B807103A36}" srcId="{B8395910-DBA0-0649-B6CD-BB990B8EB5A8}" destId="{9CD4C99B-855B-4A46-A8C9-B12D0EB087D1}" srcOrd="0" destOrd="0" parTransId="{D8FC4E1B-8866-C043-ABB4-BD7E2C659ABC}" sibTransId="{C4019419-B03C-E448-B0B2-0E0BC67A5B9C}"/>
    <dgm:cxn modelId="{463336A2-7C62-E148-A133-8DF048EB8F23}" type="presOf" srcId="{94C040ED-AFE1-2B46-8290-8B51B8420333}" destId="{CD230CA8-9AA0-FB42-8139-FA778F573F10}" srcOrd="0" destOrd="3" presId="urn:microsoft.com/office/officeart/2005/8/layout/hList7"/>
    <dgm:cxn modelId="{88CCF7AB-B4AF-0047-9FE8-D6893F22AF99}" type="presOf" srcId="{B8395910-DBA0-0649-B6CD-BB990B8EB5A8}" destId="{74190F71-0B1D-AB4C-B3D3-F983B7F36090}" srcOrd="0" destOrd="0" presId="urn:microsoft.com/office/officeart/2005/8/layout/hList7"/>
    <dgm:cxn modelId="{D2C32EAC-4F88-0547-9AAE-3CF9183C2779}" type="presOf" srcId="{84DC0B72-2F61-C74B-BF58-75C00C6569FC}" destId="{BA3CB7B3-E29A-3A4B-A03E-124E163E527F}" srcOrd="0" destOrd="1" presId="urn:microsoft.com/office/officeart/2005/8/layout/hList7"/>
    <dgm:cxn modelId="{3A74DBAF-5795-8948-B932-265744A59EC9}" type="presOf" srcId="{9CD4C99B-855B-4A46-A8C9-B12D0EB087D1}" destId="{77BF2D9C-95AD-CF40-A17B-1B663868FA7A}" srcOrd="1" destOrd="0" presId="urn:microsoft.com/office/officeart/2005/8/layout/hList7"/>
    <dgm:cxn modelId="{00256CB7-A8E3-F845-9EC6-7A986EF1FC2B}" type="presOf" srcId="{342F22B6-903E-6E45-A1F1-4319EC15201C}" destId="{CD230CA8-9AA0-FB42-8139-FA778F573F10}" srcOrd="0" destOrd="4" presId="urn:microsoft.com/office/officeart/2005/8/layout/hList7"/>
    <dgm:cxn modelId="{435C9EBD-E910-9946-9265-7617572883D1}" type="presOf" srcId="{4960DA8D-7689-204E-8A12-61B3651AE2BA}" destId="{56058993-B2D3-2343-9FC3-10E4400C5A4E}" srcOrd="1" destOrd="4" presId="urn:microsoft.com/office/officeart/2005/8/layout/hList7"/>
    <dgm:cxn modelId="{E82857C5-7676-A64F-A3DE-D3FE100E299C}" srcId="{9CD4C99B-855B-4A46-A8C9-B12D0EB087D1}" destId="{7D853878-C390-E541-A644-DC9F79B436C1}" srcOrd="1" destOrd="0" parTransId="{147806A7-B080-3647-9136-64743B68EAEC}" sibTransId="{080750E9-0339-024F-9E1E-F2645D4DDA96}"/>
    <dgm:cxn modelId="{B47207CE-A28F-264D-831B-91722A65A50E}" type="presOf" srcId="{B8396163-E49A-0749-AF6B-6A1F0D409C00}" destId="{BA3CB7B3-E29A-3A4B-A03E-124E163E527F}" srcOrd="0" destOrd="2" presId="urn:microsoft.com/office/officeart/2005/8/layout/hList7"/>
    <dgm:cxn modelId="{C1FEA7D1-B7AF-554F-9ABC-C155AB1EF437}" type="presOf" srcId="{DF3E8593-E19D-6C44-96C1-9620A025C698}" destId="{56058993-B2D3-2343-9FC3-10E4400C5A4E}" srcOrd="1" destOrd="3" presId="urn:microsoft.com/office/officeart/2005/8/layout/hList7"/>
    <dgm:cxn modelId="{F7E7ECD6-E29F-2242-8F3F-5622B5EA46F1}" type="presOf" srcId="{342F22B6-903E-6E45-A1F1-4319EC15201C}" destId="{77BF2D9C-95AD-CF40-A17B-1B663868FA7A}" srcOrd="1" destOrd="4" presId="urn:microsoft.com/office/officeart/2005/8/layout/hList7"/>
    <dgm:cxn modelId="{EBE2EAD8-5CA7-7847-8C9D-892E85B6E99B}" type="presOf" srcId="{E61D8F30-9A20-1345-A0BC-A45FB5569C34}" destId="{6B91576D-12BC-0545-97CE-CE358329A7D7}" srcOrd="0" destOrd="0" presId="urn:microsoft.com/office/officeart/2005/8/layout/hList7"/>
    <dgm:cxn modelId="{9C39A2E0-C6DE-2840-8A48-CC9DF3186430}" srcId="{9CD4C99B-855B-4A46-A8C9-B12D0EB087D1}" destId="{342F22B6-903E-6E45-A1F1-4319EC15201C}" srcOrd="3" destOrd="0" parTransId="{A72785AE-96B8-0D40-9E50-665BFDF4B26D}" sibTransId="{518D5784-5B1A-724E-9909-7D19BE73D2DD}"/>
    <dgm:cxn modelId="{86DF8DE3-C6E6-0C40-82B7-882D13C4D05B}" type="presOf" srcId="{EA573ED1-9DFF-7F4F-AA4F-0A59BF0D986A}" destId="{A9805F83-D4F6-1B48-B517-986E0AC9B5BB}" srcOrd="1" destOrd="1" presId="urn:microsoft.com/office/officeart/2005/8/layout/hList7"/>
    <dgm:cxn modelId="{73A588E8-781A-914F-9AFD-CFC590818D5B}" type="presOf" srcId="{4960DA8D-7689-204E-8A12-61B3651AE2BA}" destId="{BA3CB7B3-E29A-3A4B-A03E-124E163E527F}" srcOrd="0" destOrd="4" presId="urn:microsoft.com/office/officeart/2005/8/layout/hList7"/>
    <dgm:cxn modelId="{4912FFE8-B13E-084A-9617-71FEDD514E32}" type="presOf" srcId="{C4019419-B03C-E448-B0B2-0E0BC67A5B9C}" destId="{C77F51FD-9F6C-8545-8B7C-35105ADAFA42}" srcOrd="0" destOrd="0" presId="urn:microsoft.com/office/officeart/2005/8/layout/hList7"/>
    <dgm:cxn modelId="{7EA17DE9-2326-4346-8B0F-1D45E9D95FBA}" type="presOf" srcId="{7D853878-C390-E541-A644-DC9F79B436C1}" destId="{CD230CA8-9AA0-FB42-8139-FA778F573F10}" srcOrd="0" destOrd="2" presId="urn:microsoft.com/office/officeart/2005/8/layout/hList7"/>
    <dgm:cxn modelId="{C76EDBF1-4217-AE4E-B242-3029B798E4BA}" type="presOf" srcId="{292B60C0-ED1B-634C-AE97-3464BD1F0177}" destId="{56058993-B2D3-2343-9FC3-10E4400C5A4E}" srcOrd="1" destOrd="0" presId="urn:microsoft.com/office/officeart/2005/8/layout/hList7"/>
    <dgm:cxn modelId="{F8598CFB-312C-B74D-8809-F16E31912ADD}" type="presOf" srcId="{6D1FEF4A-409D-0347-9FB6-C621260A0A02}" destId="{6B91576D-12BC-0545-97CE-CE358329A7D7}" srcOrd="0" destOrd="3" presId="urn:microsoft.com/office/officeart/2005/8/layout/hList7"/>
    <dgm:cxn modelId="{CEF17DFC-8612-5D4C-9DF0-974FAE005DC4}" type="presOf" srcId="{87B9EB9E-4D96-D54A-BF47-60AC1BF543AE}" destId="{A9805F83-D4F6-1B48-B517-986E0AC9B5BB}" srcOrd="1" destOrd="2" presId="urn:microsoft.com/office/officeart/2005/8/layout/hList7"/>
    <dgm:cxn modelId="{E1404FA0-B968-BA45-B220-7F5841FBD5D2}" type="presParOf" srcId="{74190F71-0B1D-AB4C-B3D3-F983B7F36090}" destId="{90C85657-4F4F-2E48-BD3E-4C44D71EA6FE}" srcOrd="0" destOrd="0" presId="urn:microsoft.com/office/officeart/2005/8/layout/hList7"/>
    <dgm:cxn modelId="{6980E217-3B70-034B-8273-D971D49A47E7}" type="presParOf" srcId="{74190F71-0B1D-AB4C-B3D3-F983B7F36090}" destId="{F44294B6-14E4-6F4C-91B2-11A1BC7815E3}" srcOrd="1" destOrd="0" presId="urn:microsoft.com/office/officeart/2005/8/layout/hList7"/>
    <dgm:cxn modelId="{08FEED41-E643-6A4F-8731-39BF5AE8B8A5}" type="presParOf" srcId="{F44294B6-14E4-6F4C-91B2-11A1BC7815E3}" destId="{25FC4667-9438-714F-A703-2364E0D27746}" srcOrd="0" destOrd="0" presId="urn:microsoft.com/office/officeart/2005/8/layout/hList7"/>
    <dgm:cxn modelId="{683C921B-DC7B-044F-A728-CAFDFB4BEAB1}" type="presParOf" srcId="{25FC4667-9438-714F-A703-2364E0D27746}" destId="{CD230CA8-9AA0-FB42-8139-FA778F573F10}" srcOrd="0" destOrd="0" presId="urn:microsoft.com/office/officeart/2005/8/layout/hList7"/>
    <dgm:cxn modelId="{1A5B4002-D20C-B843-89BC-03BA55F7C26C}" type="presParOf" srcId="{25FC4667-9438-714F-A703-2364E0D27746}" destId="{77BF2D9C-95AD-CF40-A17B-1B663868FA7A}" srcOrd="1" destOrd="0" presId="urn:microsoft.com/office/officeart/2005/8/layout/hList7"/>
    <dgm:cxn modelId="{75879EAF-4277-CD4C-8A6C-FA8DD39C7F6D}" type="presParOf" srcId="{25FC4667-9438-714F-A703-2364E0D27746}" destId="{1DDE4AF8-7DB3-A14D-BCCA-D0B1781B340A}" srcOrd="2" destOrd="0" presId="urn:microsoft.com/office/officeart/2005/8/layout/hList7"/>
    <dgm:cxn modelId="{44E4890E-E354-5145-9AE6-487252B5FF76}" type="presParOf" srcId="{25FC4667-9438-714F-A703-2364E0D27746}" destId="{359FC712-320D-344A-998C-29DD05C1E954}" srcOrd="3" destOrd="0" presId="urn:microsoft.com/office/officeart/2005/8/layout/hList7"/>
    <dgm:cxn modelId="{CE52B188-4229-424B-822D-9A59CFC69C48}" type="presParOf" srcId="{F44294B6-14E4-6F4C-91B2-11A1BC7815E3}" destId="{C77F51FD-9F6C-8545-8B7C-35105ADAFA42}" srcOrd="1" destOrd="0" presId="urn:microsoft.com/office/officeart/2005/8/layout/hList7"/>
    <dgm:cxn modelId="{9EC3A948-7C38-EB4C-9A5E-69236362CBD3}" type="presParOf" srcId="{F44294B6-14E4-6F4C-91B2-11A1BC7815E3}" destId="{02E23278-DEC5-5E4A-888D-9CEB2C334DD9}" srcOrd="2" destOrd="0" presId="urn:microsoft.com/office/officeart/2005/8/layout/hList7"/>
    <dgm:cxn modelId="{66DAB76A-6E79-0748-B441-DC07C4E7D955}" type="presParOf" srcId="{02E23278-DEC5-5E4A-888D-9CEB2C334DD9}" destId="{BA3CB7B3-E29A-3A4B-A03E-124E163E527F}" srcOrd="0" destOrd="0" presId="urn:microsoft.com/office/officeart/2005/8/layout/hList7"/>
    <dgm:cxn modelId="{1C7E4564-5D75-8945-8D4B-ECCCD7D317EA}" type="presParOf" srcId="{02E23278-DEC5-5E4A-888D-9CEB2C334DD9}" destId="{56058993-B2D3-2343-9FC3-10E4400C5A4E}" srcOrd="1" destOrd="0" presId="urn:microsoft.com/office/officeart/2005/8/layout/hList7"/>
    <dgm:cxn modelId="{29022BF5-213C-7540-B784-7C6A37437EC0}" type="presParOf" srcId="{02E23278-DEC5-5E4A-888D-9CEB2C334DD9}" destId="{776F5692-9BE6-4647-86BC-3B516F89090C}" srcOrd="2" destOrd="0" presId="urn:microsoft.com/office/officeart/2005/8/layout/hList7"/>
    <dgm:cxn modelId="{BB6EC208-42CB-F34B-859A-E949E5142650}" type="presParOf" srcId="{02E23278-DEC5-5E4A-888D-9CEB2C334DD9}" destId="{A137D5A3-9952-244E-9B37-9A8845C9F91F}" srcOrd="3" destOrd="0" presId="urn:microsoft.com/office/officeart/2005/8/layout/hList7"/>
    <dgm:cxn modelId="{14ECA921-BDAC-9243-9F65-5960EC6DB0A2}" type="presParOf" srcId="{F44294B6-14E4-6F4C-91B2-11A1BC7815E3}" destId="{2666AF42-8E10-754E-A936-68CB4DF63EB9}" srcOrd="3" destOrd="0" presId="urn:microsoft.com/office/officeart/2005/8/layout/hList7"/>
    <dgm:cxn modelId="{22F60105-CC28-034F-98C9-6FD5FBB3DAF8}" type="presParOf" srcId="{F44294B6-14E4-6F4C-91B2-11A1BC7815E3}" destId="{06C9AC76-5123-1E44-869B-152FC2EE8B05}" srcOrd="4" destOrd="0" presId="urn:microsoft.com/office/officeart/2005/8/layout/hList7"/>
    <dgm:cxn modelId="{BB31D51E-15BD-5E4F-9BD2-B6C203B39C3C}" type="presParOf" srcId="{06C9AC76-5123-1E44-869B-152FC2EE8B05}" destId="{6B91576D-12BC-0545-97CE-CE358329A7D7}" srcOrd="0" destOrd="0" presId="urn:microsoft.com/office/officeart/2005/8/layout/hList7"/>
    <dgm:cxn modelId="{83704CF3-CA21-E347-AD7C-BE08B428B317}" type="presParOf" srcId="{06C9AC76-5123-1E44-869B-152FC2EE8B05}" destId="{A9805F83-D4F6-1B48-B517-986E0AC9B5BB}" srcOrd="1" destOrd="0" presId="urn:microsoft.com/office/officeart/2005/8/layout/hList7"/>
    <dgm:cxn modelId="{CEA82F34-A1B6-8E4B-88A1-D438EFDBD801}" type="presParOf" srcId="{06C9AC76-5123-1E44-869B-152FC2EE8B05}" destId="{1F20CC9C-E29B-5445-B503-79AE3BB2518E}" srcOrd="2" destOrd="0" presId="urn:microsoft.com/office/officeart/2005/8/layout/hList7"/>
    <dgm:cxn modelId="{809922A2-E250-FD41-BCA2-2E504EF533CB}" type="presParOf" srcId="{06C9AC76-5123-1E44-869B-152FC2EE8B05}" destId="{E0130C64-ACED-FD46-A5CC-BECB2FCF916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DC0530-A50C-EE44-887A-818C94C2BA95}" type="doc">
      <dgm:prSet loTypeId="urn:microsoft.com/office/officeart/2005/8/layout/process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656F1A-B812-844E-99D6-7FD36C4587BF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SA" dirty="0"/>
            <a:t>Import required libraries</a:t>
          </a:r>
          <a:endParaRPr lang="en-US" dirty="0"/>
        </a:p>
      </dgm:t>
    </dgm:pt>
    <dgm:pt modelId="{D04326F4-BDD6-0146-A665-C3D691E34C1D}" type="parTrans" cxnId="{AA9D5D3C-B18F-6647-8BDA-8AFBC330BDBC}">
      <dgm:prSet/>
      <dgm:spPr/>
      <dgm:t>
        <a:bodyPr/>
        <a:lstStyle/>
        <a:p>
          <a:endParaRPr lang="en-US"/>
        </a:p>
      </dgm:t>
    </dgm:pt>
    <dgm:pt modelId="{C57B6C24-8AE0-DF4B-8702-B3BBBFDEFB87}" type="sibTrans" cxnId="{AA9D5D3C-B18F-6647-8BDA-8AFBC330BDBC}">
      <dgm:prSet/>
      <dgm:spPr/>
      <dgm:t>
        <a:bodyPr/>
        <a:lstStyle/>
        <a:p>
          <a:endParaRPr lang="en-US"/>
        </a:p>
      </dgm:t>
    </dgm:pt>
    <dgm:pt modelId="{ED30A468-AF00-9345-A4DE-81772AE7387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Load the Pretrained Model and Tokenizer</a:t>
          </a:r>
        </a:p>
      </dgm:t>
    </dgm:pt>
    <dgm:pt modelId="{45A31DDA-3D41-0248-A40D-1C7D031374F3}" type="parTrans" cxnId="{B9865563-EE64-094A-94DF-3F642DA95740}">
      <dgm:prSet/>
      <dgm:spPr/>
      <dgm:t>
        <a:bodyPr/>
        <a:lstStyle/>
        <a:p>
          <a:endParaRPr lang="en-US"/>
        </a:p>
      </dgm:t>
    </dgm:pt>
    <dgm:pt modelId="{0D13C7B4-CF6C-CE4A-A648-0A27AC01E5F9}" type="sibTrans" cxnId="{B9865563-EE64-094A-94DF-3F642DA95740}">
      <dgm:prSet/>
      <dgm:spPr/>
      <dgm:t>
        <a:bodyPr/>
        <a:lstStyle/>
        <a:p>
          <a:endParaRPr lang="en-US"/>
        </a:p>
      </dgm:t>
    </dgm:pt>
    <dgm:pt modelId="{713FB510-9525-1B4B-A5C3-56A642C3245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Prepare your data</a:t>
          </a:r>
        </a:p>
      </dgm:t>
    </dgm:pt>
    <dgm:pt modelId="{D1538B34-BDCE-634E-91C1-AF628108C1A5}" type="parTrans" cxnId="{28F3F8E9-8751-A340-A02A-5B4210286149}">
      <dgm:prSet/>
      <dgm:spPr/>
      <dgm:t>
        <a:bodyPr/>
        <a:lstStyle/>
        <a:p>
          <a:endParaRPr lang="en-US"/>
        </a:p>
      </dgm:t>
    </dgm:pt>
    <dgm:pt modelId="{F08FBE8F-6B43-D94A-9814-D74266F27B22}" type="sibTrans" cxnId="{28F3F8E9-8751-A340-A02A-5B4210286149}">
      <dgm:prSet/>
      <dgm:spPr/>
      <dgm:t>
        <a:bodyPr/>
        <a:lstStyle/>
        <a:p>
          <a:endParaRPr lang="en-US"/>
        </a:p>
      </dgm:t>
    </dgm:pt>
    <dgm:pt modelId="{DB3BE911-F499-DE4B-AAE1-920E6CE9887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Run Inference</a:t>
          </a:r>
        </a:p>
      </dgm:t>
    </dgm:pt>
    <dgm:pt modelId="{6F644860-53A6-024F-8CDD-7C5C431FAD23}" type="parTrans" cxnId="{FDCEF546-A9C7-084A-8953-94AFF4918F47}">
      <dgm:prSet/>
      <dgm:spPr/>
      <dgm:t>
        <a:bodyPr/>
        <a:lstStyle/>
        <a:p>
          <a:endParaRPr lang="en-US"/>
        </a:p>
      </dgm:t>
    </dgm:pt>
    <dgm:pt modelId="{B8766A46-1F94-4349-BB35-A9364D5A5377}" type="sibTrans" cxnId="{FDCEF546-A9C7-084A-8953-94AFF4918F47}">
      <dgm:prSet/>
      <dgm:spPr/>
      <dgm:t>
        <a:bodyPr/>
        <a:lstStyle/>
        <a:p>
          <a:endParaRPr lang="en-US"/>
        </a:p>
      </dgm:t>
    </dgm:pt>
    <dgm:pt modelId="{122D1752-9BE8-4E4C-B6BC-A6CCB47D9A5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/>
            <a:t>Post-process the Output</a:t>
          </a:r>
          <a:endParaRPr lang="en-US" dirty="0"/>
        </a:p>
      </dgm:t>
    </dgm:pt>
    <dgm:pt modelId="{BF7C3DB2-4D84-E148-A2A0-2A7B4EF3A941}" type="parTrans" cxnId="{29F9B501-A3AA-B941-9E18-A65D3E88F3E5}">
      <dgm:prSet/>
      <dgm:spPr/>
      <dgm:t>
        <a:bodyPr/>
        <a:lstStyle/>
        <a:p>
          <a:endParaRPr lang="en-US"/>
        </a:p>
      </dgm:t>
    </dgm:pt>
    <dgm:pt modelId="{E30DF645-663B-234D-AF00-80616B92BF9E}" type="sibTrans" cxnId="{29F9B501-A3AA-B941-9E18-A65D3E88F3E5}">
      <dgm:prSet/>
      <dgm:spPr/>
      <dgm:t>
        <a:bodyPr/>
        <a:lstStyle/>
        <a:p>
          <a:endParaRPr lang="en-US"/>
        </a:p>
      </dgm:t>
    </dgm:pt>
    <dgm:pt modelId="{7F9F6715-DAC3-BF46-918F-2B235831FC46}" type="pres">
      <dgm:prSet presAssocID="{98DC0530-A50C-EE44-887A-818C94C2BA95}" presName="Name0" presStyleCnt="0">
        <dgm:presLayoutVars>
          <dgm:dir/>
          <dgm:animLvl val="lvl"/>
          <dgm:resizeHandles val="exact"/>
        </dgm:presLayoutVars>
      </dgm:prSet>
      <dgm:spPr/>
    </dgm:pt>
    <dgm:pt modelId="{1BAA0104-06D9-4345-8DE9-59C157783AC3}" type="pres">
      <dgm:prSet presAssocID="{122D1752-9BE8-4E4C-B6BC-A6CCB47D9A55}" presName="boxAndChildren" presStyleCnt="0"/>
      <dgm:spPr/>
    </dgm:pt>
    <dgm:pt modelId="{8ACE02C4-FC3D-D047-B65A-4E6CE759809E}" type="pres">
      <dgm:prSet presAssocID="{122D1752-9BE8-4E4C-B6BC-A6CCB47D9A55}" presName="parentTextBox" presStyleLbl="node1" presStyleIdx="0" presStyleCnt="5"/>
      <dgm:spPr/>
    </dgm:pt>
    <dgm:pt modelId="{3B56523E-6A26-364F-9317-75C61DAAE85D}" type="pres">
      <dgm:prSet presAssocID="{B8766A46-1F94-4349-BB35-A9364D5A5377}" presName="sp" presStyleCnt="0"/>
      <dgm:spPr/>
    </dgm:pt>
    <dgm:pt modelId="{A6EE5BAD-806F-904B-9B6E-78614A289E1C}" type="pres">
      <dgm:prSet presAssocID="{DB3BE911-F499-DE4B-AAE1-920E6CE9887D}" presName="arrowAndChildren" presStyleCnt="0"/>
      <dgm:spPr/>
    </dgm:pt>
    <dgm:pt modelId="{17F818B9-FAAA-7345-AECA-B0AF3F919075}" type="pres">
      <dgm:prSet presAssocID="{DB3BE911-F499-DE4B-AAE1-920E6CE9887D}" presName="parentTextArrow" presStyleLbl="node1" presStyleIdx="1" presStyleCnt="5"/>
      <dgm:spPr/>
    </dgm:pt>
    <dgm:pt modelId="{D94017D1-902A-024F-9D5D-4D5E13F6633E}" type="pres">
      <dgm:prSet presAssocID="{F08FBE8F-6B43-D94A-9814-D74266F27B22}" presName="sp" presStyleCnt="0"/>
      <dgm:spPr/>
    </dgm:pt>
    <dgm:pt modelId="{14C5FB41-F1E7-DC4D-BA3B-A832A1EEFA40}" type="pres">
      <dgm:prSet presAssocID="{713FB510-9525-1B4B-A5C3-56A642C32452}" presName="arrowAndChildren" presStyleCnt="0"/>
      <dgm:spPr/>
    </dgm:pt>
    <dgm:pt modelId="{8E5DC72A-F9D8-0A48-B1D7-7E507F6C95C5}" type="pres">
      <dgm:prSet presAssocID="{713FB510-9525-1B4B-A5C3-56A642C32452}" presName="parentTextArrow" presStyleLbl="node1" presStyleIdx="2" presStyleCnt="5"/>
      <dgm:spPr/>
    </dgm:pt>
    <dgm:pt modelId="{F02FAAF9-972D-8A4D-AF84-3E646FBC23F1}" type="pres">
      <dgm:prSet presAssocID="{0D13C7B4-CF6C-CE4A-A648-0A27AC01E5F9}" presName="sp" presStyleCnt="0"/>
      <dgm:spPr/>
    </dgm:pt>
    <dgm:pt modelId="{6E340293-688D-DD4E-B0B7-F8A05726950A}" type="pres">
      <dgm:prSet presAssocID="{ED30A468-AF00-9345-A4DE-81772AE7387A}" presName="arrowAndChildren" presStyleCnt="0"/>
      <dgm:spPr/>
    </dgm:pt>
    <dgm:pt modelId="{5E541324-8158-9A4A-8C15-9F5B8DDC72E1}" type="pres">
      <dgm:prSet presAssocID="{ED30A468-AF00-9345-A4DE-81772AE7387A}" presName="parentTextArrow" presStyleLbl="node1" presStyleIdx="3" presStyleCnt="5"/>
      <dgm:spPr/>
    </dgm:pt>
    <dgm:pt modelId="{CC63BA9D-45CE-9D45-98A3-94143E5A7015}" type="pres">
      <dgm:prSet presAssocID="{C57B6C24-8AE0-DF4B-8702-B3BBBFDEFB87}" presName="sp" presStyleCnt="0"/>
      <dgm:spPr/>
    </dgm:pt>
    <dgm:pt modelId="{0D2F6914-F7AC-2847-86C8-761B40187880}" type="pres">
      <dgm:prSet presAssocID="{51656F1A-B812-844E-99D6-7FD36C4587BF}" presName="arrowAndChildren" presStyleCnt="0"/>
      <dgm:spPr/>
    </dgm:pt>
    <dgm:pt modelId="{851EE04C-1185-9F4A-AB07-D359B972EFC4}" type="pres">
      <dgm:prSet presAssocID="{51656F1A-B812-844E-99D6-7FD36C4587BF}" presName="parentTextArrow" presStyleLbl="node1" presStyleIdx="4" presStyleCnt="5"/>
      <dgm:spPr/>
    </dgm:pt>
  </dgm:ptLst>
  <dgm:cxnLst>
    <dgm:cxn modelId="{29F9B501-A3AA-B941-9E18-A65D3E88F3E5}" srcId="{98DC0530-A50C-EE44-887A-818C94C2BA95}" destId="{122D1752-9BE8-4E4C-B6BC-A6CCB47D9A55}" srcOrd="4" destOrd="0" parTransId="{BF7C3DB2-4D84-E148-A2A0-2A7B4EF3A941}" sibTransId="{E30DF645-663B-234D-AF00-80616B92BF9E}"/>
    <dgm:cxn modelId="{DFFDC330-50C6-2949-B3A5-C00ACAC0FCC6}" type="presOf" srcId="{51656F1A-B812-844E-99D6-7FD36C4587BF}" destId="{851EE04C-1185-9F4A-AB07-D359B972EFC4}" srcOrd="0" destOrd="0" presId="urn:microsoft.com/office/officeart/2005/8/layout/process4"/>
    <dgm:cxn modelId="{AA9D5D3C-B18F-6647-8BDA-8AFBC330BDBC}" srcId="{98DC0530-A50C-EE44-887A-818C94C2BA95}" destId="{51656F1A-B812-844E-99D6-7FD36C4587BF}" srcOrd="0" destOrd="0" parTransId="{D04326F4-BDD6-0146-A665-C3D691E34C1D}" sibTransId="{C57B6C24-8AE0-DF4B-8702-B3BBBFDEFB87}"/>
    <dgm:cxn modelId="{FDCEF546-A9C7-084A-8953-94AFF4918F47}" srcId="{98DC0530-A50C-EE44-887A-818C94C2BA95}" destId="{DB3BE911-F499-DE4B-AAE1-920E6CE9887D}" srcOrd="3" destOrd="0" parTransId="{6F644860-53A6-024F-8CDD-7C5C431FAD23}" sibTransId="{B8766A46-1F94-4349-BB35-A9364D5A5377}"/>
    <dgm:cxn modelId="{BB4FB560-22B3-884C-A312-F72075FDA637}" type="presOf" srcId="{122D1752-9BE8-4E4C-B6BC-A6CCB47D9A55}" destId="{8ACE02C4-FC3D-D047-B65A-4E6CE759809E}" srcOrd="0" destOrd="0" presId="urn:microsoft.com/office/officeart/2005/8/layout/process4"/>
    <dgm:cxn modelId="{9CD07A61-5270-FC40-826F-C5997E4E5ED8}" type="presOf" srcId="{DB3BE911-F499-DE4B-AAE1-920E6CE9887D}" destId="{17F818B9-FAAA-7345-AECA-B0AF3F919075}" srcOrd="0" destOrd="0" presId="urn:microsoft.com/office/officeart/2005/8/layout/process4"/>
    <dgm:cxn modelId="{B9865563-EE64-094A-94DF-3F642DA95740}" srcId="{98DC0530-A50C-EE44-887A-818C94C2BA95}" destId="{ED30A468-AF00-9345-A4DE-81772AE7387A}" srcOrd="1" destOrd="0" parTransId="{45A31DDA-3D41-0248-A40D-1C7D031374F3}" sibTransId="{0D13C7B4-CF6C-CE4A-A648-0A27AC01E5F9}"/>
    <dgm:cxn modelId="{9308CC6C-EB49-9B40-A974-4641AA5014DD}" type="presOf" srcId="{ED30A468-AF00-9345-A4DE-81772AE7387A}" destId="{5E541324-8158-9A4A-8C15-9F5B8DDC72E1}" srcOrd="0" destOrd="0" presId="urn:microsoft.com/office/officeart/2005/8/layout/process4"/>
    <dgm:cxn modelId="{0D448F87-E9F9-6C4F-A728-3ABBAB0A5356}" type="presOf" srcId="{713FB510-9525-1B4B-A5C3-56A642C32452}" destId="{8E5DC72A-F9D8-0A48-B1D7-7E507F6C95C5}" srcOrd="0" destOrd="0" presId="urn:microsoft.com/office/officeart/2005/8/layout/process4"/>
    <dgm:cxn modelId="{71B250B1-879E-DC43-8E8E-B1A8891E4B00}" type="presOf" srcId="{98DC0530-A50C-EE44-887A-818C94C2BA95}" destId="{7F9F6715-DAC3-BF46-918F-2B235831FC46}" srcOrd="0" destOrd="0" presId="urn:microsoft.com/office/officeart/2005/8/layout/process4"/>
    <dgm:cxn modelId="{28F3F8E9-8751-A340-A02A-5B4210286149}" srcId="{98DC0530-A50C-EE44-887A-818C94C2BA95}" destId="{713FB510-9525-1B4B-A5C3-56A642C32452}" srcOrd="2" destOrd="0" parTransId="{D1538B34-BDCE-634E-91C1-AF628108C1A5}" sibTransId="{F08FBE8F-6B43-D94A-9814-D74266F27B22}"/>
    <dgm:cxn modelId="{64186D41-BC3C-C744-BDEB-57EB230BDA92}" type="presParOf" srcId="{7F9F6715-DAC3-BF46-918F-2B235831FC46}" destId="{1BAA0104-06D9-4345-8DE9-59C157783AC3}" srcOrd="0" destOrd="0" presId="urn:microsoft.com/office/officeart/2005/8/layout/process4"/>
    <dgm:cxn modelId="{9E928073-CEFC-9540-9026-FA1FA2FA89AE}" type="presParOf" srcId="{1BAA0104-06D9-4345-8DE9-59C157783AC3}" destId="{8ACE02C4-FC3D-D047-B65A-4E6CE759809E}" srcOrd="0" destOrd="0" presId="urn:microsoft.com/office/officeart/2005/8/layout/process4"/>
    <dgm:cxn modelId="{708AD2D5-B5E8-F34D-A460-31E5C822B92F}" type="presParOf" srcId="{7F9F6715-DAC3-BF46-918F-2B235831FC46}" destId="{3B56523E-6A26-364F-9317-75C61DAAE85D}" srcOrd="1" destOrd="0" presId="urn:microsoft.com/office/officeart/2005/8/layout/process4"/>
    <dgm:cxn modelId="{9D023E7C-52BA-0746-B2C1-FEDD4D808DB1}" type="presParOf" srcId="{7F9F6715-DAC3-BF46-918F-2B235831FC46}" destId="{A6EE5BAD-806F-904B-9B6E-78614A289E1C}" srcOrd="2" destOrd="0" presId="urn:microsoft.com/office/officeart/2005/8/layout/process4"/>
    <dgm:cxn modelId="{F87E2F22-A312-8340-911A-54304D29C911}" type="presParOf" srcId="{A6EE5BAD-806F-904B-9B6E-78614A289E1C}" destId="{17F818B9-FAAA-7345-AECA-B0AF3F919075}" srcOrd="0" destOrd="0" presId="urn:microsoft.com/office/officeart/2005/8/layout/process4"/>
    <dgm:cxn modelId="{4F8ABC40-E21B-2142-8E95-F403F51C4098}" type="presParOf" srcId="{7F9F6715-DAC3-BF46-918F-2B235831FC46}" destId="{D94017D1-902A-024F-9D5D-4D5E13F6633E}" srcOrd="3" destOrd="0" presId="urn:microsoft.com/office/officeart/2005/8/layout/process4"/>
    <dgm:cxn modelId="{B9279531-53F3-C84D-8B5D-EC6CEDD1A7FB}" type="presParOf" srcId="{7F9F6715-DAC3-BF46-918F-2B235831FC46}" destId="{14C5FB41-F1E7-DC4D-BA3B-A832A1EEFA40}" srcOrd="4" destOrd="0" presId="urn:microsoft.com/office/officeart/2005/8/layout/process4"/>
    <dgm:cxn modelId="{1222D238-2E78-E241-B8EC-FCB06651DD7B}" type="presParOf" srcId="{14C5FB41-F1E7-DC4D-BA3B-A832A1EEFA40}" destId="{8E5DC72A-F9D8-0A48-B1D7-7E507F6C95C5}" srcOrd="0" destOrd="0" presId="urn:microsoft.com/office/officeart/2005/8/layout/process4"/>
    <dgm:cxn modelId="{8744A77A-6622-9B48-A3D5-C105F1B7BD42}" type="presParOf" srcId="{7F9F6715-DAC3-BF46-918F-2B235831FC46}" destId="{F02FAAF9-972D-8A4D-AF84-3E646FBC23F1}" srcOrd="5" destOrd="0" presId="urn:microsoft.com/office/officeart/2005/8/layout/process4"/>
    <dgm:cxn modelId="{8C1EB0B3-AA92-C441-B887-721E8C228BE0}" type="presParOf" srcId="{7F9F6715-DAC3-BF46-918F-2B235831FC46}" destId="{6E340293-688D-DD4E-B0B7-F8A05726950A}" srcOrd="6" destOrd="0" presId="urn:microsoft.com/office/officeart/2005/8/layout/process4"/>
    <dgm:cxn modelId="{76AE369A-1AAF-2A40-A0E7-3F9FE211759D}" type="presParOf" srcId="{6E340293-688D-DD4E-B0B7-F8A05726950A}" destId="{5E541324-8158-9A4A-8C15-9F5B8DDC72E1}" srcOrd="0" destOrd="0" presId="urn:microsoft.com/office/officeart/2005/8/layout/process4"/>
    <dgm:cxn modelId="{E0F89AC5-2715-7B41-991C-7784B9E303ED}" type="presParOf" srcId="{7F9F6715-DAC3-BF46-918F-2B235831FC46}" destId="{CC63BA9D-45CE-9D45-98A3-94143E5A7015}" srcOrd="7" destOrd="0" presId="urn:microsoft.com/office/officeart/2005/8/layout/process4"/>
    <dgm:cxn modelId="{B7B1D77A-38CB-BA4F-93F0-305159F8E5BE}" type="presParOf" srcId="{7F9F6715-DAC3-BF46-918F-2B235831FC46}" destId="{0D2F6914-F7AC-2847-86C8-761B40187880}" srcOrd="8" destOrd="0" presId="urn:microsoft.com/office/officeart/2005/8/layout/process4"/>
    <dgm:cxn modelId="{AEFB3473-5DA3-B347-81C6-DE0C039588CF}" type="presParOf" srcId="{0D2F6914-F7AC-2847-86C8-761B40187880}" destId="{851EE04C-1185-9F4A-AB07-D359B972EFC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1A5F6-CD55-E84B-A06C-AC806A87BF68}">
      <dsp:nvSpPr>
        <dsp:cNvPr id="0" name=""/>
        <dsp:cNvSpPr/>
      </dsp:nvSpPr>
      <dsp:spPr>
        <a:xfrm>
          <a:off x="0" y="916225"/>
          <a:ext cx="6735336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FBD46-0DA2-5641-A6F1-74D37ADF13AD}">
      <dsp:nvSpPr>
        <dsp:cNvPr id="0" name=""/>
        <dsp:cNvSpPr/>
      </dsp:nvSpPr>
      <dsp:spPr>
        <a:xfrm>
          <a:off x="336766" y="709585"/>
          <a:ext cx="4714735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6" tIns="0" rIns="17820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Tensors in </a:t>
          </a:r>
          <a:r>
            <a:rPr lang="en-US" sz="1400" kern="1200" dirty="0" err="1"/>
            <a:t>PyTorch</a:t>
          </a:r>
          <a:endParaRPr lang="en-US" sz="1400" kern="1200" dirty="0"/>
        </a:p>
      </dsp:txBody>
      <dsp:txXfrm>
        <a:off x="356941" y="729760"/>
        <a:ext cx="4674385" cy="372929"/>
      </dsp:txXfrm>
    </dsp:sp>
    <dsp:sp modelId="{41035278-260A-F146-A148-AB4FD8DAE2C8}">
      <dsp:nvSpPr>
        <dsp:cNvPr id="0" name=""/>
        <dsp:cNvSpPr/>
      </dsp:nvSpPr>
      <dsp:spPr>
        <a:xfrm>
          <a:off x="0" y="1551265"/>
          <a:ext cx="6735336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2E3FF-2EF3-A54E-9F1E-1AF27CC2E670}">
      <dsp:nvSpPr>
        <dsp:cNvPr id="0" name=""/>
        <dsp:cNvSpPr/>
      </dsp:nvSpPr>
      <dsp:spPr>
        <a:xfrm>
          <a:off x="336766" y="1344625"/>
          <a:ext cx="4714735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6" tIns="0" rIns="17820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Navigating Hugging Face Platform</a:t>
          </a:r>
        </a:p>
      </dsp:txBody>
      <dsp:txXfrm>
        <a:off x="356941" y="1364800"/>
        <a:ext cx="4674385" cy="372929"/>
      </dsp:txXfrm>
    </dsp:sp>
    <dsp:sp modelId="{654247D6-4D08-6A4F-8285-2B85F3F4D08D}">
      <dsp:nvSpPr>
        <dsp:cNvPr id="0" name=""/>
        <dsp:cNvSpPr/>
      </dsp:nvSpPr>
      <dsp:spPr>
        <a:xfrm>
          <a:off x="0" y="2186305"/>
          <a:ext cx="6735336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0D905-E79D-2843-90D4-B5C78D0D0CF6}">
      <dsp:nvSpPr>
        <dsp:cNvPr id="0" name=""/>
        <dsp:cNvSpPr/>
      </dsp:nvSpPr>
      <dsp:spPr>
        <a:xfrm>
          <a:off x="336766" y="1979665"/>
          <a:ext cx="4714735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6" tIns="0" rIns="178206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Core components of Hugging Face Platform</a:t>
          </a:r>
        </a:p>
      </dsp:txBody>
      <dsp:txXfrm>
        <a:off x="356941" y="1999840"/>
        <a:ext cx="4674385" cy="372929"/>
      </dsp:txXfrm>
    </dsp:sp>
    <dsp:sp modelId="{52B41192-C565-BB4B-B06B-C2B22AC50319}">
      <dsp:nvSpPr>
        <dsp:cNvPr id="0" name=""/>
        <dsp:cNvSpPr/>
      </dsp:nvSpPr>
      <dsp:spPr>
        <a:xfrm>
          <a:off x="0" y="2821345"/>
          <a:ext cx="6735336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EA471-3F41-7D4D-8502-3CEBD8B18E76}">
      <dsp:nvSpPr>
        <dsp:cNvPr id="0" name=""/>
        <dsp:cNvSpPr/>
      </dsp:nvSpPr>
      <dsp:spPr>
        <a:xfrm>
          <a:off x="336766" y="2614705"/>
          <a:ext cx="4714735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6" tIns="0" rIns="178206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Hugging Face API examples</a:t>
          </a:r>
        </a:p>
      </dsp:txBody>
      <dsp:txXfrm>
        <a:off x="356941" y="2634880"/>
        <a:ext cx="4674385" cy="372929"/>
      </dsp:txXfrm>
    </dsp:sp>
    <dsp:sp modelId="{8113ADC7-E87E-CA4E-BAB6-6CDC091C9F4F}">
      <dsp:nvSpPr>
        <dsp:cNvPr id="0" name=""/>
        <dsp:cNvSpPr/>
      </dsp:nvSpPr>
      <dsp:spPr>
        <a:xfrm>
          <a:off x="0" y="3456385"/>
          <a:ext cx="6735336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1C3EF-8647-5B4E-A0CD-37964A5D28BB}">
      <dsp:nvSpPr>
        <dsp:cNvPr id="0" name=""/>
        <dsp:cNvSpPr/>
      </dsp:nvSpPr>
      <dsp:spPr>
        <a:xfrm>
          <a:off x="336766" y="3249745"/>
          <a:ext cx="4714735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206" tIns="0" rIns="178206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DNA Sequence Analysis: Minimalistic code walkthrough</a:t>
          </a:r>
        </a:p>
      </dsp:txBody>
      <dsp:txXfrm>
        <a:off x="356941" y="3269920"/>
        <a:ext cx="4674385" cy="372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A724C-E5C1-C649-B5C5-9B63CC2AC877}">
      <dsp:nvSpPr>
        <dsp:cNvPr id="0" name=""/>
        <dsp:cNvSpPr/>
      </dsp:nvSpPr>
      <dsp:spPr>
        <a:xfrm>
          <a:off x="2049713" y="1674270"/>
          <a:ext cx="1272672" cy="1272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Neural Networks Training</a:t>
          </a:r>
        </a:p>
      </dsp:txBody>
      <dsp:txXfrm>
        <a:off x="2236091" y="1860648"/>
        <a:ext cx="899916" cy="899916"/>
      </dsp:txXfrm>
    </dsp:sp>
    <dsp:sp modelId="{75334DFC-76E0-9A44-84E6-111D8BF0DD11}">
      <dsp:nvSpPr>
        <dsp:cNvPr id="0" name=""/>
        <dsp:cNvSpPr/>
      </dsp:nvSpPr>
      <dsp:spPr>
        <a:xfrm rot="16200000">
          <a:off x="2505620" y="1472519"/>
          <a:ext cx="360858" cy="42642"/>
        </a:xfrm>
        <a:custGeom>
          <a:avLst/>
          <a:gdLst/>
          <a:ahLst/>
          <a:cxnLst/>
          <a:rect l="0" t="0" r="0" b="0"/>
          <a:pathLst>
            <a:path>
              <a:moveTo>
                <a:pt x="0" y="21321"/>
              </a:moveTo>
              <a:lnTo>
                <a:pt x="360858" y="2132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7028" y="1484819"/>
        <a:ext cx="18042" cy="18042"/>
      </dsp:txXfrm>
    </dsp:sp>
    <dsp:sp modelId="{EA8A9E5A-32E4-4940-B238-D9CC68C170EC}">
      <dsp:nvSpPr>
        <dsp:cNvPr id="0" name=""/>
        <dsp:cNvSpPr/>
      </dsp:nvSpPr>
      <dsp:spPr>
        <a:xfrm>
          <a:off x="1962974" y="-6350"/>
          <a:ext cx="1446150" cy="13197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</a:t>
          </a:r>
        </a:p>
      </dsp:txBody>
      <dsp:txXfrm>
        <a:off x="2174758" y="186925"/>
        <a:ext cx="1022582" cy="933211"/>
      </dsp:txXfrm>
    </dsp:sp>
    <dsp:sp modelId="{2C792678-929F-5C4A-BC0F-4048D00A8EC1}">
      <dsp:nvSpPr>
        <dsp:cNvPr id="0" name=""/>
        <dsp:cNvSpPr/>
      </dsp:nvSpPr>
      <dsp:spPr>
        <a:xfrm>
          <a:off x="3322386" y="2289285"/>
          <a:ext cx="297663" cy="42642"/>
        </a:xfrm>
        <a:custGeom>
          <a:avLst/>
          <a:gdLst/>
          <a:ahLst/>
          <a:cxnLst/>
          <a:rect l="0" t="0" r="0" b="0"/>
          <a:pathLst>
            <a:path>
              <a:moveTo>
                <a:pt x="0" y="21321"/>
              </a:moveTo>
              <a:lnTo>
                <a:pt x="297663" y="2132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3776" y="2303164"/>
        <a:ext cx="14883" cy="14883"/>
      </dsp:txXfrm>
    </dsp:sp>
    <dsp:sp modelId="{67F7D52D-B0AB-7049-ABE0-2AE3A143D850}">
      <dsp:nvSpPr>
        <dsp:cNvPr id="0" name=""/>
        <dsp:cNvSpPr/>
      </dsp:nvSpPr>
      <dsp:spPr>
        <a:xfrm>
          <a:off x="3620050" y="1650725"/>
          <a:ext cx="1446150" cy="1319761"/>
        </a:xfrm>
        <a:prstGeom prst="ellipse">
          <a:avLst/>
        </a:prstGeom>
        <a:solidFill>
          <a:schemeClr val="accent2">
            <a:hueOff val="-3617575"/>
            <a:satOff val="-8106"/>
            <a:lumOff val="-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Loss Function</a:t>
          </a:r>
        </a:p>
      </dsp:txBody>
      <dsp:txXfrm>
        <a:off x="3831834" y="1844000"/>
        <a:ext cx="1022582" cy="933211"/>
      </dsp:txXfrm>
    </dsp:sp>
    <dsp:sp modelId="{7EED2401-4CCF-C449-8858-782F12237C2B}">
      <dsp:nvSpPr>
        <dsp:cNvPr id="0" name=""/>
        <dsp:cNvSpPr/>
      </dsp:nvSpPr>
      <dsp:spPr>
        <a:xfrm rot="5400000">
          <a:off x="2505620" y="3106050"/>
          <a:ext cx="360858" cy="42642"/>
        </a:xfrm>
        <a:custGeom>
          <a:avLst/>
          <a:gdLst/>
          <a:ahLst/>
          <a:cxnLst/>
          <a:rect l="0" t="0" r="0" b="0"/>
          <a:pathLst>
            <a:path>
              <a:moveTo>
                <a:pt x="0" y="21321"/>
              </a:moveTo>
              <a:lnTo>
                <a:pt x="360858" y="2132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7028" y="3118350"/>
        <a:ext cx="18042" cy="18042"/>
      </dsp:txXfrm>
    </dsp:sp>
    <dsp:sp modelId="{6B9C4543-F69A-4940-A2ED-4DF70AEE9442}">
      <dsp:nvSpPr>
        <dsp:cNvPr id="0" name=""/>
        <dsp:cNvSpPr/>
      </dsp:nvSpPr>
      <dsp:spPr>
        <a:xfrm>
          <a:off x="1962974" y="3307801"/>
          <a:ext cx="1446150" cy="1319761"/>
        </a:xfrm>
        <a:prstGeom prst="ellipse">
          <a:avLst/>
        </a:prstGeom>
        <a:solidFill>
          <a:schemeClr val="accent2">
            <a:hueOff val="-7235150"/>
            <a:satOff val="-16213"/>
            <a:lumOff val="-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Optimization</a:t>
          </a:r>
        </a:p>
      </dsp:txBody>
      <dsp:txXfrm>
        <a:off x="2174758" y="3501076"/>
        <a:ext cx="1022582" cy="933211"/>
      </dsp:txXfrm>
    </dsp:sp>
    <dsp:sp modelId="{2FCD1498-0A43-F04C-A1D0-6FE0EA26CEB5}">
      <dsp:nvSpPr>
        <dsp:cNvPr id="0" name=""/>
        <dsp:cNvSpPr/>
      </dsp:nvSpPr>
      <dsp:spPr>
        <a:xfrm rot="10800000">
          <a:off x="1752049" y="2289285"/>
          <a:ext cx="297663" cy="42642"/>
        </a:xfrm>
        <a:custGeom>
          <a:avLst/>
          <a:gdLst/>
          <a:ahLst/>
          <a:cxnLst/>
          <a:rect l="0" t="0" r="0" b="0"/>
          <a:pathLst>
            <a:path>
              <a:moveTo>
                <a:pt x="0" y="21321"/>
              </a:moveTo>
              <a:lnTo>
                <a:pt x="297663" y="21321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non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893440" y="2303164"/>
        <a:ext cx="14883" cy="14883"/>
      </dsp:txXfrm>
    </dsp:sp>
    <dsp:sp modelId="{540E23F7-73A2-0244-8C83-5DA436A23CDC}">
      <dsp:nvSpPr>
        <dsp:cNvPr id="0" name=""/>
        <dsp:cNvSpPr/>
      </dsp:nvSpPr>
      <dsp:spPr>
        <a:xfrm>
          <a:off x="305898" y="1650725"/>
          <a:ext cx="1446150" cy="1319761"/>
        </a:xfrm>
        <a:prstGeom prst="ellipse">
          <a:avLst/>
        </a:prstGeom>
        <a:solidFill>
          <a:schemeClr val="accent2">
            <a:hueOff val="-10852725"/>
            <a:satOff val="-24319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</a:t>
          </a:r>
        </a:p>
      </dsp:txBody>
      <dsp:txXfrm>
        <a:off x="517682" y="1844000"/>
        <a:ext cx="1022582" cy="933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7BD56-9DDF-1D40-84EC-22022DF60D12}">
      <dsp:nvSpPr>
        <dsp:cNvPr id="0" name=""/>
        <dsp:cNvSpPr/>
      </dsp:nvSpPr>
      <dsp:spPr>
        <a:xfrm rot="5400000">
          <a:off x="-162440" y="165689"/>
          <a:ext cx="1082934" cy="7580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Model</a:t>
          </a:r>
        </a:p>
      </dsp:txBody>
      <dsp:txXfrm rot="-5400000">
        <a:off x="1" y="382276"/>
        <a:ext cx="758053" cy="324881"/>
      </dsp:txXfrm>
    </dsp:sp>
    <dsp:sp modelId="{18C240FD-9717-214F-822A-8C9F9E47DBBB}">
      <dsp:nvSpPr>
        <dsp:cNvPr id="0" name=""/>
        <dsp:cNvSpPr/>
      </dsp:nvSpPr>
      <dsp:spPr>
        <a:xfrm rot="5400000">
          <a:off x="2332123" y="-1570820"/>
          <a:ext cx="703907" cy="38520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Defining the Neural Network</a:t>
          </a:r>
        </a:p>
      </dsp:txBody>
      <dsp:txXfrm rot="-5400000">
        <a:off x="758054" y="37611"/>
        <a:ext cx="3817684" cy="635183"/>
      </dsp:txXfrm>
    </dsp:sp>
    <dsp:sp modelId="{B026756A-6CC0-9B4F-91A2-40D32D538119}">
      <dsp:nvSpPr>
        <dsp:cNvPr id="0" name=""/>
        <dsp:cNvSpPr/>
      </dsp:nvSpPr>
      <dsp:spPr>
        <a:xfrm rot="5400000">
          <a:off x="-162440" y="1099532"/>
          <a:ext cx="1082934" cy="7580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Training Data</a:t>
          </a:r>
        </a:p>
      </dsp:txBody>
      <dsp:txXfrm rot="-5400000">
        <a:off x="1" y="1316119"/>
        <a:ext cx="758053" cy="324881"/>
      </dsp:txXfrm>
    </dsp:sp>
    <dsp:sp modelId="{6087F10F-C692-0E4D-AE14-1E2DD72F8259}">
      <dsp:nvSpPr>
        <dsp:cNvPr id="0" name=""/>
        <dsp:cNvSpPr/>
      </dsp:nvSpPr>
      <dsp:spPr>
        <a:xfrm rot="5400000">
          <a:off x="2332123" y="-636976"/>
          <a:ext cx="703907" cy="38520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with Labels</a:t>
          </a:r>
        </a:p>
      </dsp:txBody>
      <dsp:txXfrm rot="-5400000">
        <a:off x="758054" y="971455"/>
        <a:ext cx="3817684" cy="635183"/>
      </dsp:txXfrm>
    </dsp:sp>
    <dsp:sp modelId="{F437A049-F47B-F942-96C5-D8DB3310DD10}">
      <dsp:nvSpPr>
        <dsp:cNvPr id="0" name=""/>
        <dsp:cNvSpPr/>
      </dsp:nvSpPr>
      <dsp:spPr>
        <a:xfrm rot="5400000">
          <a:off x="-162440" y="2033376"/>
          <a:ext cx="1082934" cy="7580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Loss Function</a:t>
          </a:r>
        </a:p>
      </dsp:txBody>
      <dsp:txXfrm rot="-5400000">
        <a:off x="1" y="2249963"/>
        <a:ext cx="758053" cy="324881"/>
      </dsp:txXfrm>
    </dsp:sp>
    <dsp:sp modelId="{5A32FA6C-3B2E-0646-A0C4-5A8BFC7BA311}">
      <dsp:nvSpPr>
        <dsp:cNvPr id="0" name=""/>
        <dsp:cNvSpPr/>
      </dsp:nvSpPr>
      <dsp:spPr>
        <a:xfrm rot="5400000">
          <a:off x="2332123" y="296866"/>
          <a:ext cx="703907" cy="38520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Definition of loss</a:t>
          </a:r>
        </a:p>
      </dsp:txBody>
      <dsp:txXfrm rot="-5400000">
        <a:off x="758054" y="1905297"/>
        <a:ext cx="3817684" cy="635183"/>
      </dsp:txXfrm>
    </dsp:sp>
    <dsp:sp modelId="{46CE436E-A767-FD46-B8A2-90565A53EF35}">
      <dsp:nvSpPr>
        <dsp:cNvPr id="0" name=""/>
        <dsp:cNvSpPr/>
      </dsp:nvSpPr>
      <dsp:spPr>
        <a:xfrm rot="5400000">
          <a:off x="-162440" y="2967219"/>
          <a:ext cx="1082934" cy="7580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Optimization</a:t>
          </a:r>
        </a:p>
      </dsp:txBody>
      <dsp:txXfrm rot="-5400000">
        <a:off x="1" y="3183806"/>
        <a:ext cx="758053" cy="324881"/>
      </dsp:txXfrm>
    </dsp:sp>
    <dsp:sp modelId="{DE727788-1DFC-6242-9591-B21D575F57A2}">
      <dsp:nvSpPr>
        <dsp:cNvPr id="0" name=""/>
        <dsp:cNvSpPr/>
      </dsp:nvSpPr>
      <dsp:spPr>
        <a:xfrm rot="5400000">
          <a:off x="2332123" y="1230710"/>
          <a:ext cx="703907" cy="38520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Optimum path to minimize the loss</a:t>
          </a:r>
        </a:p>
      </dsp:txBody>
      <dsp:txXfrm rot="-5400000">
        <a:off x="758054" y="2839141"/>
        <a:ext cx="3817684" cy="6351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67C8F-273B-2D4C-AC98-EE820C37AB89}">
      <dsp:nvSpPr>
        <dsp:cNvPr id="0" name=""/>
        <dsp:cNvSpPr/>
      </dsp:nvSpPr>
      <dsp:spPr>
        <a:xfrm>
          <a:off x="412" y="2781"/>
          <a:ext cx="10035804" cy="1039511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Training Data</a:t>
          </a:r>
        </a:p>
      </dsp:txBody>
      <dsp:txXfrm>
        <a:off x="30858" y="33227"/>
        <a:ext cx="9974912" cy="978619"/>
      </dsp:txXfrm>
    </dsp:sp>
    <dsp:sp modelId="{CC0ECC63-A0C7-CB43-BE1A-D2B00EA136D8}">
      <dsp:nvSpPr>
        <dsp:cNvPr id="0" name=""/>
        <dsp:cNvSpPr/>
      </dsp:nvSpPr>
      <dsp:spPr>
        <a:xfrm>
          <a:off x="10208" y="1211072"/>
          <a:ext cx="6475508" cy="10395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Training (70%)</a:t>
          </a:r>
        </a:p>
      </dsp:txBody>
      <dsp:txXfrm>
        <a:off x="40654" y="1241518"/>
        <a:ext cx="6414616" cy="978619"/>
      </dsp:txXfrm>
    </dsp:sp>
    <dsp:sp modelId="{616DF561-E257-4946-B2B3-46CCEB56A57F}">
      <dsp:nvSpPr>
        <dsp:cNvPr id="0" name=""/>
        <dsp:cNvSpPr/>
      </dsp:nvSpPr>
      <dsp:spPr>
        <a:xfrm>
          <a:off x="6625612" y="1211072"/>
          <a:ext cx="3400808" cy="1039511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Testing (30%)</a:t>
          </a:r>
        </a:p>
      </dsp:txBody>
      <dsp:txXfrm>
        <a:off x="6656058" y="1241518"/>
        <a:ext cx="3339916" cy="978619"/>
      </dsp:txXfrm>
    </dsp:sp>
    <dsp:sp modelId="{D74F376A-AE66-7F47-8A2D-EB862ED30097}">
      <dsp:nvSpPr>
        <dsp:cNvPr id="0" name=""/>
        <dsp:cNvSpPr/>
      </dsp:nvSpPr>
      <dsp:spPr>
        <a:xfrm>
          <a:off x="6625612" y="2419364"/>
          <a:ext cx="1665430" cy="103951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Validation (20%)</a:t>
          </a:r>
        </a:p>
      </dsp:txBody>
      <dsp:txXfrm>
        <a:off x="6656058" y="2449810"/>
        <a:ext cx="1604538" cy="978619"/>
      </dsp:txXfrm>
    </dsp:sp>
    <dsp:sp modelId="{8AC6AEBA-ED76-574E-B6C8-EF623E9C6B42}">
      <dsp:nvSpPr>
        <dsp:cNvPr id="0" name=""/>
        <dsp:cNvSpPr/>
      </dsp:nvSpPr>
      <dsp:spPr>
        <a:xfrm>
          <a:off x="8360990" y="2419364"/>
          <a:ext cx="1665430" cy="1039511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Testing (10%)</a:t>
          </a:r>
        </a:p>
      </dsp:txBody>
      <dsp:txXfrm>
        <a:off x="8391436" y="2449810"/>
        <a:ext cx="1604538" cy="978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16F64-8AED-B049-9981-BAB9C36B4424}">
      <dsp:nvSpPr>
        <dsp:cNvPr id="0" name=""/>
        <dsp:cNvSpPr/>
      </dsp:nvSpPr>
      <dsp:spPr>
        <a:xfrm>
          <a:off x="0" y="221819"/>
          <a:ext cx="9372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418" tIns="312420" rIns="72741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Central repository for models, datasets, and applications</a:t>
          </a:r>
        </a:p>
      </dsp:txBody>
      <dsp:txXfrm>
        <a:off x="0" y="221819"/>
        <a:ext cx="9372600" cy="637875"/>
      </dsp:txXfrm>
    </dsp:sp>
    <dsp:sp modelId="{6E31B514-F953-104E-A0C4-ABC91810790C}">
      <dsp:nvSpPr>
        <dsp:cNvPr id="0" name=""/>
        <dsp:cNvSpPr/>
      </dsp:nvSpPr>
      <dsp:spPr>
        <a:xfrm>
          <a:off x="468630" y="419"/>
          <a:ext cx="65608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983" tIns="0" rIns="24798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Hub</a:t>
          </a:r>
        </a:p>
      </dsp:txBody>
      <dsp:txXfrm>
        <a:off x="490246" y="22035"/>
        <a:ext cx="6517588" cy="399568"/>
      </dsp:txXfrm>
    </dsp:sp>
    <dsp:sp modelId="{EB02589A-FFA5-E04D-AC22-F31BD2051170}">
      <dsp:nvSpPr>
        <dsp:cNvPr id="0" name=""/>
        <dsp:cNvSpPr/>
      </dsp:nvSpPr>
      <dsp:spPr>
        <a:xfrm>
          <a:off x="0" y="1162094"/>
          <a:ext cx="9372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418" tIns="312420" rIns="72741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Transformers, Datasets, Tokenizer, Accelerate </a:t>
          </a:r>
          <a:r>
            <a:rPr lang="en-US" sz="1500" kern="1200" dirty="0" err="1"/>
            <a:t>etc</a:t>
          </a:r>
          <a:endParaRPr lang="en-US" sz="1500" kern="1200" dirty="0"/>
        </a:p>
      </dsp:txBody>
      <dsp:txXfrm>
        <a:off x="0" y="1162094"/>
        <a:ext cx="9372600" cy="637875"/>
      </dsp:txXfrm>
    </dsp:sp>
    <dsp:sp modelId="{954A4CA9-8EC2-9047-A60A-0EF617D2EFD2}">
      <dsp:nvSpPr>
        <dsp:cNvPr id="0" name=""/>
        <dsp:cNvSpPr/>
      </dsp:nvSpPr>
      <dsp:spPr>
        <a:xfrm>
          <a:off x="468630" y="940694"/>
          <a:ext cx="65608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983" tIns="0" rIns="24798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Libraries</a:t>
          </a:r>
        </a:p>
      </dsp:txBody>
      <dsp:txXfrm>
        <a:off x="490246" y="962310"/>
        <a:ext cx="6517588" cy="399568"/>
      </dsp:txXfrm>
    </dsp:sp>
    <dsp:sp modelId="{9FE08254-BA46-0544-A4E9-64D1F4F9DF19}">
      <dsp:nvSpPr>
        <dsp:cNvPr id="0" name=""/>
        <dsp:cNvSpPr/>
      </dsp:nvSpPr>
      <dsp:spPr>
        <a:xfrm>
          <a:off x="0" y="2102369"/>
          <a:ext cx="9372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418" tIns="312420" rIns="72741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Serverless access to models</a:t>
          </a:r>
        </a:p>
      </dsp:txBody>
      <dsp:txXfrm>
        <a:off x="0" y="2102369"/>
        <a:ext cx="9372600" cy="637875"/>
      </dsp:txXfrm>
    </dsp:sp>
    <dsp:sp modelId="{F2DD0C00-8B8C-7740-8235-5ED7BB515D39}">
      <dsp:nvSpPr>
        <dsp:cNvPr id="0" name=""/>
        <dsp:cNvSpPr/>
      </dsp:nvSpPr>
      <dsp:spPr>
        <a:xfrm>
          <a:off x="468630" y="1880969"/>
          <a:ext cx="65608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983" tIns="0" rIns="24798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Inference API</a:t>
          </a:r>
        </a:p>
      </dsp:txBody>
      <dsp:txXfrm>
        <a:off x="490246" y="1902585"/>
        <a:ext cx="6517588" cy="399568"/>
      </dsp:txXfrm>
    </dsp:sp>
    <dsp:sp modelId="{4BF98C75-E2D4-624C-8C66-5F526E428120}">
      <dsp:nvSpPr>
        <dsp:cNvPr id="0" name=""/>
        <dsp:cNvSpPr/>
      </dsp:nvSpPr>
      <dsp:spPr>
        <a:xfrm>
          <a:off x="0" y="3042643"/>
          <a:ext cx="9372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418" tIns="312420" rIns="72741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Platform to build and host interactive demos</a:t>
          </a:r>
        </a:p>
      </dsp:txBody>
      <dsp:txXfrm>
        <a:off x="0" y="3042643"/>
        <a:ext cx="9372600" cy="637875"/>
      </dsp:txXfrm>
    </dsp:sp>
    <dsp:sp modelId="{95F7E464-87B0-E046-95C2-B3A9E8E9FFE2}">
      <dsp:nvSpPr>
        <dsp:cNvPr id="0" name=""/>
        <dsp:cNvSpPr/>
      </dsp:nvSpPr>
      <dsp:spPr>
        <a:xfrm>
          <a:off x="468630" y="2821244"/>
          <a:ext cx="65608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983" tIns="0" rIns="24798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Spaces</a:t>
          </a:r>
        </a:p>
      </dsp:txBody>
      <dsp:txXfrm>
        <a:off x="490246" y="2842860"/>
        <a:ext cx="6517588" cy="399568"/>
      </dsp:txXfrm>
    </dsp:sp>
    <dsp:sp modelId="{61C38638-D340-0844-A7C4-8B6B7CFE8914}">
      <dsp:nvSpPr>
        <dsp:cNvPr id="0" name=""/>
        <dsp:cNvSpPr/>
      </dsp:nvSpPr>
      <dsp:spPr>
        <a:xfrm>
          <a:off x="0" y="3982918"/>
          <a:ext cx="9372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7418" tIns="312420" rIns="72741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Discussions, collaboration tools</a:t>
          </a:r>
        </a:p>
      </dsp:txBody>
      <dsp:txXfrm>
        <a:off x="0" y="3982918"/>
        <a:ext cx="9372600" cy="637875"/>
      </dsp:txXfrm>
    </dsp:sp>
    <dsp:sp modelId="{555CD8CB-3FD7-8C48-BEC2-908B11361B7F}">
      <dsp:nvSpPr>
        <dsp:cNvPr id="0" name=""/>
        <dsp:cNvSpPr/>
      </dsp:nvSpPr>
      <dsp:spPr>
        <a:xfrm>
          <a:off x="468630" y="3761518"/>
          <a:ext cx="65608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983" tIns="0" rIns="247983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Features</a:t>
          </a:r>
        </a:p>
      </dsp:txBody>
      <dsp:txXfrm>
        <a:off x="490246" y="3783134"/>
        <a:ext cx="651758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0CA8-9AA0-FB42-8139-FA778F573F10}">
      <dsp:nvSpPr>
        <dsp:cNvPr id="0" name=""/>
        <dsp:cNvSpPr/>
      </dsp:nvSpPr>
      <dsp:spPr>
        <a:xfrm>
          <a:off x="1967" y="0"/>
          <a:ext cx="3061654" cy="46212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 models for NLP, computer vision, audio processing, genomics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Model architecture &amp; weights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Documentation describing </a:t>
          </a:r>
          <a:r>
            <a:rPr lang="en-US" sz="1200" kern="1200" dirty="0" err="1"/>
            <a:t>usecases</a:t>
          </a:r>
          <a:r>
            <a:rPr lang="en-US" sz="1200" kern="1200" dirty="0"/>
            <a:t> &amp; limitations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Example code &amp; version history</a:t>
          </a:r>
        </a:p>
      </dsp:txBody>
      <dsp:txXfrm>
        <a:off x="1967" y="1848485"/>
        <a:ext cx="3061654" cy="1848485"/>
      </dsp:txXfrm>
    </dsp:sp>
    <dsp:sp modelId="{359FC712-320D-344A-998C-29DD05C1E954}">
      <dsp:nvSpPr>
        <dsp:cNvPr id="0" name=""/>
        <dsp:cNvSpPr/>
      </dsp:nvSpPr>
      <dsp:spPr>
        <a:xfrm>
          <a:off x="763363" y="277272"/>
          <a:ext cx="1538863" cy="15388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CB7B3-E29A-3A4B-A03E-124E163E527F}">
      <dsp:nvSpPr>
        <dsp:cNvPr id="0" name=""/>
        <dsp:cNvSpPr/>
      </dsp:nvSpPr>
      <dsp:spPr>
        <a:xfrm>
          <a:off x="3155472" y="0"/>
          <a:ext cx="3061654" cy="46212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Diverse data collections across domains and modalities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Raw &amp; processed formats optimized for ML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Documentation on data collection &amp; pre-processing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Licensing and version control </a:t>
          </a:r>
        </a:p>
      </dsp:txBody>
      <dsp:txXfrm>
        <a:off x="3155472" y="1848485"/>
        <a:ext cx="3061654" cy="1848485"/>
      </dsp:txXfrm>
    </dsp:sp>
    <dsp:sp modelId="{A137D5A3-9952-244E-9B37-9A8845C9F91F}">
      <dsp:nvSpPr>
        <dsp:cNvPr id="0" name=""/>
        <dsp:cNvSpPr/>
      </dsp:nvSpPr>
      <dsp:spPr>
        <a:xfrm>
          <a:off x="3916868" y="277272"/>
          <a:ext cx="1538863" cy="15388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1576D-12BC-0545-97CE-CE358329A7D7}">
      <dsp:nvSpPr>
        <dsp:cNvPr id="0" name=""/>
        <dsp:cNvSpPr/>
      </dsp:nvSpPr>
      <dsp:spPr>
        <a:xfrm>
          <a:off x="6308977" y="0"/>
          <a:ext cx="3061654" cy="46212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Interactive environments for demonstrating models directly in web browsers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 local setup required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Customizable User Interfaces for Model Interaction using front-end frameworks like </a:t>
          </a:r>
          <a:r>
            <a:rPr lang="en-US" sz="1200" kern="1200" dirty="0" err="1"/>
            <a:t>Gradio</a:t>
          </a:r>
          <a:r>
            <a:rPr lang="en-US" sz="1200" kern="1200" dirty="0"/>
            <a:t> and </a:t>
          </a:r>
          <a:r>
            <a:rPr lang="en-US" sz="1200" kern="1200" dirty="0" err="1"/>
            <a:t>Streamlit</a:t>
          </a:r>
          <a:endParaRPr lang="en-US" sz="1200" kern="1200" dirty="0"/>
        </a:p>
      </dsp:txBody>
      <dsp:txXfrm>
        <a:off x="6308977" y="1848485"/>
        <a:ext cx="3061654" cy="1848485"/>
      </dsp:txXfrm>
    </dsp:sp>
    <dsp:sp modelId="{E0130C64-ACED-FD46-A5CC-BECB2FCF9167}">
      <dsp:nvSpPr>
        <dsp:cNvPr id="0" name=""/>
        <dsp:cNvSpPr/>
      </dsp:nvSpPr>
      <dsp:spPr>
        <a:xfrm>
          <a:off x="7070372" y="277272"/>
          <a:ext cx="1538863" cy="153886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85657-4F4F-2E48-BD3E-4C44D71EA6FE}">
      <dsp:nvSpPr>
        <dsp:cNvPr id="0" name=""/>
        <dsp:cNvSpPr/>
      </dsp:nvSpPr>
      <dsp:spPr>
        <a:xfrm>
          <a:off x="374904" y="3696970"/>
          <a:ext cx="8622792" cy="693181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E02C4-FC3D-D047-B65A-4E6CE759809E}">
      <dsp:nvSpPr>
        <dsp:cNvPr id="0" name=""/>
        <dsp:cNvSpPr/>
      </dsp:nvSpPr>
      <dsp:spPr>
        <a:xfrm>
          <a:off x="0" y="3683868"/>
          <a:ext cx="3791191" cy="6043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/>
            <a:t>Post-process the Output</a:t>
          </a:r>
          <a:endParaRPr lang="en-US" sz="1600" kern="1200" dirty="0"/>
        </a:p>
      </dsp:txBody>
      <dsp:txXfrm>
        <a:off x="0" y="3683868"/>
        <a:ext cx="3791191" cy="604369"/>
      </dsp:txXfrm>
    </dsp:sp>
    <dsp:sp modelId="{17F818B9-FAAA-7345-AECA-B0AF3F919075}">
      <dsp:nvSpPr>
        <dsp:cNvPr id="0" name=""/>
        <dsp:cNvSpPr/>
      </dsp:nvSpPr>
      <dsp:spPr>
        <a:xfrm rot="10800000">
          <a:off x="0" y="2763414"/>
          <a:ext cx="3791191" cy="929520"/>
        </a:xfrm>
        <a:prstGeom prst="upArrowCallout">
          <a:avLst/>
        </a:prstGeom>
        <a:solidFill>
          <a:schemeClr val="accent2">
            <a:hueOff val="-2713181"/>
            <a:satOff val="-6080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/>
            <a:t>Run Inference</a:t>
          </a:r>
        </a:p>
      </dsp:txBody>
      <dsp:txXfrm rot="10800000">
        <a:off x="0" y="2763414"/>
        <a:ext cx="3791191" cy="603974"/>
      </dsp:txXfrm>
    </dsp:sp>
    <dsp:sp modelId="{8E5DC72A-F9D8-0A48-B1D7-7E507F6C95C5}">
      <dsp:nvSpPr>
        <dsp:cNvPr id="0" name=""/>
        <dsp:cNvSpPr/>
      </dsp:nvSpPr>
      <dsp:spPr>
        <a:xfrm rot="10800000">
          <a:off x="0" y="1842959"/>
          <a:ext cx="3791191" cy="929520"/>
        </a:xfrm>
        <a:prstGeom prst="upArrowCallout">
          <a:avLst/>
        </a:prstGeom>
        <a:solidFill>
          <a:schemeClr val="accent2">
            <a:hueOff val="-5426363"/>
            <a:satOff val="-12160"/>
            <a:lumOff val="-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/>
            <a:t>Prepare your data</a:t>
          </a:r>
        </a:p>
      </dsp:txBody>
      <dsp:txXfrm rot="10800000">
        <a:off x="0" y="1842959"/>
        <a:ext cx="3791191" cy="603974"/>
      </dsp:txXfrm>
    </dsp:sp>
    <dsp:sp modelId="{5E541324-8158-9A4A-8C15-9F5B8DDC72E1}">
      <dsp:nvSpPr>
        <dsp:cNvPr id="0" name=""/>
        <dsp:cNvSpPr/>
      </dsp:nvSpPr>
      <dsp:spPr>
        <a:xfrm rot="10800000">
          <a:off x="0" y="922505"/>
          <a:ext cx="3791191" cy="929520"/>
        </a:xfrm>
        <a:prstGeom prst="upArrowCallout">
          <a:avLst/>
        </a:prstGeom>
        <a:solidFill>
          <a:schemeClr val="accent2">
            <a:hueOff val="-8139543"/>
            <a:satOff val="-18239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/>
            <a:t>Load the Pretrained Model and Tokenizer</a:t>
          </a:r>
        </a:p>
      </dsp:txBody>
      <dsp:txXfrm rot="10800000">
        <a:off x="0" y="922505"/>
        <a:ext cx="3791191" cy="603974"/>
      </dsp:txXfrm>
    </dsp:sp>
    <dsp:sp modelId="{851EE04C-1185-9F4A-AB07-D359B972EFC4}">
      <dsp:nvSpPr>
        <dsp:cNvPr id="0" name=""/>
        <dsp:cNvSpPr/>
      </dsp:nvSpPr>
      <dsp:spPr>
        <a:xfrm rot="10800000">
          <a:off x="0" y="2050"/>
          <a:ext cx="3791191" cy="929520"/>
        </a:xfrm>
        <a:prstGeom prst="upArrowCallout">
          <a:avLst/>
        </a:prstGeom>
        <a:solidFill>
          <a:schemeClr val="accent2">
            <a:hueOff val="-10852725"/>
            <a:satOff val="-24319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SA" sz="1600" kern="1200" dirty="0"/>
            <a:t>Import required libraries</a:t>
          </a:r>
          <a:endParaRPr lang="en-US" sz="1600" kern="1200" dirty="0"/>
        </a:p>
      </dsp:txBody>
      <dsp:txXfrm rot="10800000">
        <a:off x="0" y="2050"/>
        <a:ext cx="3791191" cy="603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8/11/25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8/11/25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zhangtaolab/dnabert2-promo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zhangtaolab/dnabert2-promoter</a:t>
            </a:r>
            <a:r>
              <a:rPr lang="en-US" dirty="0"/>
              <a:t>: </a:t>
            </a:r>
            <a:r>
              <a:rPr lang="en-US" b="0" i="0" dirty="0">
                <a:solidFill>
                  <a:srgbClr val="4A5565"/>
                </a:solidFill>
                <a:effectLst/>
                <a:latin typeface="Source Sans Pro" panose="020F0502020204030204" pitchFamily="34" charset="0"/>
              </a:rPr>
              <a:t>Fine-tuned for predicting active core promoters in plants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16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7263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567" y="2057400"/>
            <a:ext cx="2060767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51777" y="2263913"/>
            <a:ext cx="7199696" cy="218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2188355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0851" y="4524522"/>
            <a:ext cx="7220622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dirty="0"/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beanwfm0Q4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vngs6sWyB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s1dJqZtI7w?feature=oembe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zhihan1996/DNABERT-2-117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huggingface.co/zhangtaolab/dnabert2-promo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huggingface.co/InstaDeepAI/nucleotide-transformer-2.5b-multi-spec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InstaDeepAI/nucleotide_transformer_downstream_tas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E43459-5AD6-05A7-68C8-F3E8FBC3CB19}"/>
              </a:ext>
            </a:extLst>
          </p:cNvPr>
          <p:cNvSpPr/>
          <p:nvPr/>
        </p:nvSpPr>
        <p:spPr>
          <a:xfrm>
            <a:off x="6705600" y="2036618"/>
            <a:ext cx="5486400" cy="40316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Hugging Face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Ikram Ullah, Staff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8AC2-6818-6EFB-B085-929213EE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09794"/>
            <a:ext cx="2711359" cy="40316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DA2E77-8433-8039-37B0-94FB05392400}"/>
              </a:ext>
            </a:extLst>
          </p:cNvPr>
          <p:cNvSpPr txBox="1"/>
          <p:nvPr/>
        </p:nvSpPr>
        <p:spPr>
          <a:xfrm>
            <a:off x="6045844" y="6607502"/>
            <a:ext cx="6146156" cy="250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 taken from – Tang, Lin. "Large models for genomics."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20.12 (2023): 1868-1868.</a:t>
            </a:r>
            <a:endParaRPr lang="en-SA" sz="1000" dirty="0"/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D269-32D2-DDE6-0BCD-693AF229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Computation on a single neuron </a:t>
            </a:r>
          </a:p>
        </p:txBody>
      </p:sp>
      <p:pic>
        <p:nvPicPr>
          <p:cNvPr id="4" name="Online Media 3" descr="Single Neuron (BKR 0026)">
            <a:hlinkClick r:id="" action="ppaction://media"/>
            <a:extLst>
              <a:ext uri="{FF2B5EF4-FFF2-40B4-BE49-F238E27FC236}">
                <a16:creationId xmlns:a16="http://schemas.microsoft.com/office/drawing/2014/main" id="{DB0F791B-F1C7-9B84-F9A9-F956EDBBAB5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565275"/>
            <a:ext cx="8178800" cy="46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8D3B-2B70-77CD-EBA9-6E62C11F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on 3-neuron layer with 4 inputs</a:t>
            </a:r>
            <a:endParaRPr lang="en-SA" dirty="0"/>
          </a:p>
        </p:txBody>
      </p:sp>
      <p:pic>
        <p:nvPicPr>
          <p:cNvPr id="4" name="Online Media 3" descr="Four Neurons (MXO 0028)">
            <a:hlinkClick r:id="" action="ppaction://media"/>
            <a:extLst>
              <a:ext uri="{FF2B5EF4-FFF2-40B4-BE49-F238E27FC236}">
                <a16:creationId xmlns:a16="http://schemas.microsoft.com/office/drawing/2014/main" id="{488D615E-9DBB-DE5E-D8A7-7C477D80B0B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565275"/>
            <a:ext cx="8178800" cy="46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6E42-0E7C-8FF3-ABF9-947B8574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Neural Network Sizes</a:t>
            </a:r>
            <a:endParaRPr lang="en-SA" dirty="0"/>
          </a:p>
        </p:txBody>
      </p:sp>
      <p:pic>
        <p:nvPicPr>
          <p:cNvPr id="4" name="Online Media 3" descr="Example Models (NTR 0001B)">
            <a:hlinkClick r:id="" action="ppaction://media"/>
            <a:extLst>
              <a:ext uri="{FF2B5EF4-FFF2-40B4-BE49-F238E27FC236}">
                <a16:creationId xmlns:a16="http://schemas.microsoft.com/office/drawing/2014/main" id="{28B274F9-EB6C-218D-D71D-870FAA51EEB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565275"/>
            <a:ext cx="8178800" cy="46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D5C6-2934-FCC6-EC94-71850C5A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Neural Network Components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4F15E51-A234-978E-F6AE-A76870CE0B8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8305620"/>
              </p:ext>
            </p:extLst>
          </p:nvPr>
        </p:nvGraphicFramePr>
        <p:xfrm>
          <a:off x="6172200" y="1555750"/>
          <a:ext cx="5372100" cy="462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8AB61F3-A1BD-FA5E-6D89-61F4CB5EEBC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51368930"/>
              </p:ext>
            </p:extLst>
          </p:nvPr>
        </p:nvGraphicFramePr>
        <p:xfrm>
          <a:off x="1409700" y="2286000"/>
          <a:ext cx="4610100" cy="389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3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38F9BA-1907-F991-0412-7F18AF4A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Data split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D758C07-1782-8E33-BADA-022A531B33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703122"/>
              </p:ext>
            </p:extLst>
          </p:nvPr>
        </p:nvGraphicFramePr>
        <p:xfrm>
          <a:off x="1410026" y="2743200"/>
          <a:ext cx="10036629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2D6461-A4D4-021B-4F7C-6F9044816204}"/>
              </a:ext>
            </a:extLst>
          </p:cNvPr>
          <p:cNvSpPr txBox="1"/>
          <p:nvPr/>
        </p:nvSpPr>
        <p:spPr>
          <a:xfrm>
            <a:off x="1410026" y="2017551"/>
            <a:ext cx="100366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The ratio can be use-case specific but most of the time it is a 7:2:1 split</a:t>
            </a:r>
            <a:endParaRPr lang="en-SA" sz="2600" dirty="0"/>
          </a:p>
        </p:txBody>
      </p:sp>
    </p:spTree>
    <p:extLst>
      <p:ext uri="{BB962C8B-B14F-4D97-AF65-F5344CB8AC3E}">
        <p14:creationId xmlns:p14="http://schemas.microsoft.com/office/powerpoint/2010/main" val="89326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9697-DBD0-94C2-B762-A6106B8D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2837217"/>
            <a:ext cx="9371949" cy="1183566"/>
          </a:xfrm>
        </p:spPr>
        <p:txBody>
          <a:bodyPr anchor="ctr">
            <a:normAutofit/>
          </a:bodyPr>
          <a:lstStyle/>
          <a:p>
            <a:pPr algn="ctr"/>
            <a:r>
              <a:rPr lang="en-SA" sz="4800" dirty="0"/>
              <a:t>Hugging Face</a:t>
            </a:r>
          </a:p>
        </p:txBody>
      </p:sp>
    </p:spTree>
    <p:extLst>
      <p:ext uri="{BB962C8B-B14F-4D97-AF65-F5344CB8AC3E}">
        <p14:creationId xmlns:p14="http://schemas.microsoft.com/office/powerpoint/2010/main" val="6423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CFA1-948E-5508-2F02-5B59E39D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HuggingFace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4938D-2B66-3D0C-13BF-E60A073D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7" y="1566001"/>
            <a:ext cx="6846098" cy="4620682"/>
          </a:xfrm>
        </p:spPr>
        <p:txBody>
          <a:bodyPr/>
          <a:lstStyle/>
          <a:p>
            <a:r>
              <a:rPr lang="en-US" dirty="0"/>
              <a:t>Hugging Face is an open-source platform for building and sharing AI models including genomic foundation and fine-tuned models</a:t>
            </a:r>
          </a:p>
          <a:p>
            <a:pPr lvl="1"/>
            <a:r>
              <a:rPr lang="en-US" dirty="0"/>
              <a:t>Foundation model: </a:t>
            </a:r>
            <a:r>
              <a:rPr lang="en-US" dirty="0">
                <a:hlinkClick r:id="rId3"/>
              </a:rPr>
              <a:t>zhihan1996/DNABERT-2-117M</a:t>
            </a:r>
            <a:endParaRPr lang="en-US" dirty="0"/>
          </a:p>
          <a:p>
            <a:pPr lvl="1"/>
            <a:r>
              <a:rPr lang="en-US" dirty="0"/>
              <a:t>Fine-tuned version: </a:t>
            </a:r>
            <a:r>
              <a:rPr lang="en-US" dirty="0" err="1">
                <a:hlinkClick r:id="rId4"/>
              </a:rPr>
              <a:t>zhangtaolab</a:t>
            </a:r>
            <a:r>
              <a:rPr lang="en-US" dirty="0">
                <a:hlinkClick r:id="rId4"/>
              </a:rPr>
              <a:t>/dnabert2-promoter</a:t>
            </a:r>
            <a:endParaRPr lang="en-US" dirty="0"/>
          </a:p>
          <a:p>
            <a:r>
              <a:rPr lang="en-US" dirty="0"/>
              <a:t>It provides </a:t>
            </a:r>
            <a:r>
              <a:rPr lang="en-US" b="1" dirty="0"/>
              <a:t>open-source tools</a:t>
            </a:r>
            <a:r>
              <a:rPr lang="en-US" dirty="0"/>
              <a:t> and a </a:t>
            </a:r>
            <a:r>
              <a:rPr lang="en-US" b="1" dirty="0"/>
              <a:t>central hub</a:t>
            </a:r>
            <a:r>
              <a:rPr lang="en-US" dirty="0"/>
              <a:t> for pre-trained models, supporting key applications such as sequence classification, variant effect prediction, and regulatory region modeling. </a:t>
            </a:r>
          </a:p>
          <a:p>
            <a:r>
              <a:rPr lang="en-US" dirty="0"/>
              <a:t>Hugging Face’s </a:t>
            </a:r>
            <a:r>
              <a:rPr lang="en-US" dirty="0">
                <a:solidFill>
                  <a:srgbClr val="FF0000"/>
                </a:solidFill>
              </a:rPr>
              <a:t>Transformers</a:t>
            </a:r>
            <a:r>
              <a:rPr lang="en-US" dirty="0"/>
              <a:t> library has been extended to support genomic models like DNABERT and Nucleotide Transformer, with adaptations for domain-specific tokenization (e.g., k-</a:t>
            </a:r>
            <a:r>
              <a:rPr lang="en-US" dirty="0" err="1"/>
              <a:t>mers</a:t>
            </a:r>
            <a:r>
              <a:rPr lang="en-US" dirty="0"/>
              <a:t>) and DNA-based datasets </a:t>
            </a:r>
          </a:p>
          <a:p>
            <a:endParaRPr lang="en-SA" dirty="0"/>
          </a:p>
        </p:txBody>
      </p:sp>
      <p:pic>
        <p:nvPicPr>
          <p:cNvPr id="8198" name="Picture 6" descr="Hugging Face: 2023 TIME100 Most Influential Companies | TIME">
            <a:extLst>
              <a:ext uri="{FF2B5EF4-FFF2-40B4-BE49-F238E27FC236}">
                <a16:creationId xmlns:a16="http://schemas.microsoft.com/office/drawing/2014/main" id="{48878C5E-AB39-DBA4-30CB-343D88868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66" y="2424896"/>
            <a:ext cx="3012312" cy="20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2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FEF4-0A2A-A461-B142-CCC29636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Components</a:t>
            </a:r>
            <a:endParaRPr lang="en-S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8EC3DE-A0CB-2B35-9E3D-60597430BA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353728"/>
              </p:ext>
            </p:extLst>
          </p:nvPr>
        </p:nvGraphicFramePr>
        <p:xfrm>
          <a:off x="1409700" y="1565275"/>
          <a:ext cx="9372600" cy="462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2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98C2-B25F-0A6F-4CC7-7FE5AF32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the Hugging Face Ecosystem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1907-22EE-36D2-2533-AD7A69DE8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26" y="2158858"/>
            <a:ext cx="5557933" cy="40683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Model Hub</a:t>
            </a:r>
          </a:p>
          <a:p>
            <a:pPr lvl="1"/>
            <a:r>
              <a:rPr lang="en-US" dirty="0"/>
              <a:t>Search for genomic models using tags like "genomics," "biology," or specific model names (e.g., "DNABERT"). Explore model cards for details on training data, intended use, and evaluation metrics.</a:t>
            </a:r>
          </a:p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Discover genomic datasets for pre-training or fine-tuning.</a:t>
            </a:r>
          </a:p>
          <a:p>
            <a:r>
              <a:rPr lang="en-US" dirty="0"/>
              <a:t>Spaces</a:t>
            </a:r>
          </a:p>
          <a:p>
            <a:pPr lvl="1"/>
            <a:r>
              <a:rPr lang="en-US" dirty="0"/>
              <a:t>Find and interact with demos of genomic models.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Guides and tutorials accompanying models and other features</a:t>
            </a:r>
          </a:p>
          <a:p>
            <a:r>
              <a:rPr lang="en-US" dirty="0"/>
              <a:t>Community Forums</a:t>
            </a:r>
          </a:p>
          <a:p>
            <a:pPr lvl="1"/>
            <a:r>
              <a:rPr lang="en-US" dirty="0"/>
              <a:t>Engage with other users, ask questions, and share insights.</a:t>
            </a:r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10802-7789-0961-0E84-D74F90F2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10" y="2467796"/>
            <a:ext cx="3566926" cy="3427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6F7AE-F5DE-2EE6-CDC0-26E7E6FF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26" y="1494917"/>
            <a:ext cx="9687510" cy="5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5BA6-FA48-39EC-73DE-C8ACBFE0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the Hugging Face Hub</a:t>
            </a:r>
            <a:endParaRPr lang="en-S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F766BE-85B9-F1C7-26BB-64752E147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7565858"/>
              </p:ext>
            </p:extLst>
          </p:nvPr>
        </p:nvGraphicFramePr>
        <p:xfrm>
          <a:off x="1409700" y="1565275"/>
          <a:ext cx="9372600" cy="462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4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FA6A-8F52-70E4-545F-001D1650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C5D2BE-02E5-9BCD-B80A-9A97F7164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964842"/>
              </p:ext>
            </p:extLst>
          </p:nvPr>
        </p:nvGraphicFramePr>
        <p:xfrm>
          <a:off x="1540564" y="1588861"/>
          <a:ext cx="6735336" cy="451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B9A7683-5B0B-F3F7-0AC4-AD118CD7FD49}"/>
              </a:ext>
            </a:extLst>
          </p:cNvPr>
          <p:cNvGrpSpPr/>
          <p:nvPr/>
        </p:nvGrpSpPr>
        <p:grpSpPr>
          <a:xfrm>
            <a:off x="8710647" y="1818152"/>
            <a:ext cx="2998149" cy="3868026"/>
            <a:chOff x="8710647" y="1818152"/>
            <a:chExt cx="2998149" cy="38680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DDDFE0-24A9-8615-9CE4-16E3D0C3E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10647" y="1818152"/>
              <a:ext cx="2998149" cy="322169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A93968-4040-7EA2-D2D3-3348BE32EA65}"/>
                </a:ext>
              </a:extLst>
            </p:cNvPr>
            <p:cNvSpPr txBox="1"/>
            <p:nvPr/>
          </p:nvSpPr>
          <p:spPr>
            <a:xfrm>
              <a:off x="8710648" y="5039847"/>
              <a:ext cx="29981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0" i="0" dirty="0">
                  <a:solidFill>
                    <a:srgbClr val="222222"/>
                  </a:solidFill>
                  <a:effectLst/>
                  <a:latin typeface="Harding"/>
                </a:rPr>
                <a:t>UMAP visualization of the pretrained </a:t>
              </a:r>
              <a:r>
                <a:rPr lang="en-US" sz="1200" b="0" i="0" dirty="0" err="1">
                  <a:solidFill>
                    <a:srgbClr val="222222"/>
                  </a:solidFill>
                  <a:effectLst/>
                  <a:latin typeface="Harding"/>
                </a:rPr>
                <a:t>scGPT</a:t>
              </a:r>
              <a:r>
                <a:rPr lang="en-US" sz="1200" b="0" i="0" dirty="0">
                  <a:solidFill>
                    <a:srgbClr val="222222"/>
                  </a:solidFill>
                  <a:effectLst/>
                  <a:latin typeface="Harding"/>
                </a:rPr>
                <a:t> cell embeddings (</a:t>
              </a:r>
              <a:r>
                <a:rPr lang="en-US" sz="1200" b="0" i="0" dirty="0" err="1">
                  <a:solidFill>
                    <a:srgbClr val="222222"/>
                  </a:solidFill>
                  <a:effectLst/>
                  <a:latin typeface="Harding"/>
                </a:rPr>
                <a:t>emb</a:t>
              </a:r>
              <a:r>
                <a:rPr lang="en-US" sz="1200" b="0" i="0" dirty="0">
                  <a:solidFill>
                    <a:srgbClr val="222222"/>
                  </a:solidFill>
                  <a:effectLst/>
                  <a:latin typeface="Harding"/>
                </a:rPr>
                <a:t>; a random 10% subset), colored by major cell types</a:t>
              </a:r>
              <a:endParaRPr lang="en-SA" sz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21A0DA-5FF3-A5EF-75F7-81D921B4EB0A}"/>
              </a:ext>
            </a:extLst>
          </p:cNvPr>
          <p:cNvSpPr txBox="1"/>
          <p:nvPr/>
        </p:nvSpPr>
        <p:spPr>
          <a:xfrm>
            <a:off x="1475294" y="6307687"/>
            <a:ext cx="93066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Cui, Haotian,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scGPT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 building a foundation model for single-cell multi-omics using generative AI."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21.8 (2024): 1470-1480.</a:t>
            </a:r>
            <a:endParaRPr lang="en-SA" sz="1000" dirty="0"/>
          </a:p>
        </p:txBody>
      </p:sp>
    </p:spTree>
    <p:extLst>
      <p:ext uri="{BB962C8B-B14F-4D97-AF65-F5344CB8AC3E}">
        <p14:creationId xmlns:p14="http://schemas.microsoft.com/office/powerpoint/2010/main" val="13757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156D-407A-351C-2E1A-1D41C5F0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Hugging Face Model Card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FB822-DBCB-F616-C410-41615D270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1" y="1556281"/>
            <a:ext cx="3903080" cy="4620682"/>
          </a:xfrm>
        </p:spPr>
        <p:txBody>
          <a:bodyPr/>
          <a:lstStyle/>
          <a:p>
            <a:r>
              <a:rPr lang="en-US" dirty="0"/>
              <a:t>A Hugging Face Model Card is a standardized documentation format that provides important details about an AI model’s</a:t>
            </a:r>
          </a:p>
          <a:p>
            <a:pPr lvl="1"/>
            <a:r>
              <a:rPr lang="en-US" dirty="0"/>
              <a:t>Intended use</a:t>
            </a:r>
          </a:p>
          <a:p>
            <a:pPr lvl="1"/>
            <a:r>
              <a:rPr lang="en-US" dirty="0"/>
              <a:t>Training data</a:t>
            </a:r>
          </a:p>
          <a:p>
            <a:pPr lvl="1"/>
            <a:r>
              <a:rPr lang="en-US" dirty="0"/>
              <a:t>Evaluation methods</a:t>
            </a:r>
          </a:p>
          <a:p>
            <a:pPr lvl="1"/>
            <a:r>
              <a:rPr lang="en-US" dirty="0"/>
              <a:t>Ethical considerations </a:t>
            </a:r>
          </a:p>
          <a:p>
            <a:pPr lvl="1"/>
            <a:r>
              <a:rPr lang="en-US" dirty="0"/>
              <a:t>Limitations</a:t>
            </a:r>
          </a:p>
          <a:p>
            <a:pPr lvl="1"/>
            <a:endParaRPr lang="en-US" dirty="0"/>
          </a:p>
          <a:p>
            <a:r>
              <a:rPr lang="en-US" dirty="0"/>
              <a:t>Let’s check </a:t>
            </a:r>
            <a:r>
              <a:rPr lang="en-US" dirty="0">
                <a:hlinkClick r:id="rId2"/>
              </a:rPr>
              <a:t>model card for Nucleotide Transformer model</a:t>
            </a:r>
            <a:endParaRPr lang="en-S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B457A2-C37E-D752-14DC-02623B500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5084" y="1459653"/>
            <a:ext cx="5026470" cy="2777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068F77-0FB2-8385-9E83-24B199412B04}"/>
              </a:ext>
            </a:extLst>
          </p:cNvPr>
          <p:cNvSpPr/>
          <p:nvPr/>
        </p:nvSpPr>
        <p:spPr>
          <a:xfrm>
            <a:off x="6265084" y="2160117"/>
            <a:ext cx="1481850" cy="138970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18A6BB-7B78-2C0C-1397-4999A8EF995C}"/>
              </a:ext>
            </a:extLst>
          </p:cNvPr>
          <p:cNvSpPr/>
          <p:nvPr/>
        </p:nvSpPr>
        <p:spPr>
          <a:xfrm>
            <a:off x="6265084" y="3482653"/>
            <a:ext cx="1481850" cy="138970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AB275C-A93D-73CA-E1C3-70E4170905A4}"/>
              </a:ext>
            </a:extLst>
          </p:cNvPr>
          <p:cNvSpPr/>
          <p:nvPr/>
        </p:nvSpPr>
        <p:spPr>
          <a:xfrm>
            <a:off x="6265084" y="4097301"/>
            <a:ext cx="1481850" cy="138970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57332-1B11-F2E9-126C-DD150710E5AA}"/>
              </a:ext>
            </a:extLst>
          </p:cNvPr>
          <p:cNvSpPr/>
          <p:nvPr/>
        </p:nvSpPr>
        <p:spPr>
          <a:xfrm>
            <a:off x="9068779" y="2160117"/>
            <a:ext cx="1481850" cy="138970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086E2-04B4-1569-3135-15B919BA06A5}"/>
              </a:ext>
            </a:extLst>
          </p:cNvPr>
          <p:cNvSpPr/>
          <p:nvPr/>
        </p:nvSpPr>
        <p:spPr>
          <a:xfrm>
            <a:off x="9902301" y="1906604"/>
            <a:ext cx="1481850" cy="138970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15348-62FD-8056-732C-A576792A0F9F}"/>
              </a:ext>
            </a:extLst>
          </p:cNvPr>
          <p:cNvSpPr/>
          <p:nvPr/>
        </p:nvSpPr>
        <p:spPr>
          <a:xfrm>
            <a:off x="9274199" y="3958331"/>
            <a:ext cx="1787279" cy="138970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D22245-3515-BD62-D4AD-D792EF36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84" y="4364214"/>
            <a:ext cx="4517021" cy="21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BC15-98DF-B44B-13A5-B9E655D3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Hugging Face Dataset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63867-08EE-EFC0-B5E5-1248DB334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Hugging Face Model Card is a standardized documentation format that provides important details about a </a:t>
            </a:r>
            <a:r>
              <a:rPr lang="en-US" dirty="0" err="1"/>
              <a:t>HuggingFace</a:t>
            </a:r>
            <a:r>
              <a:rPr lang="en-US" dirty="0"/>
              <a:t> dataset’s</a:t>
            </a:r>
          </a:p>
          <a:p>
            <a:pPr lvl="1"/>
            <a:r>
              <a:rPr lang="en-US" dirty="0"/>
              <a:t>Purpose, contents, and structure</a:t>
            </a:r>
          </a:p>
          <a:p>
            <a:pPr lvl="1"/>
            <a:r>
              <a:rPr lang="en-US" dirty="0"/>
              <a:t>Data formats, splits, and features</a:t>
            </a:r>
          </a:p>
          <a:p>
            <a:pPr lvl="1"/>
            <a:r>
              <a:rPr lang="en-US" dirty="0"/>
              <a:t>Data collection methods, sources, and processing steps</a:t>
            </a:r>
          </a:p>
          <a:p>
            <a:pPr lvl="1"/>
            <a:r>
              <a:rPr lang="en-US" dirty="0"/>
              <a:t>Intended applications and potential limitations</a:t>
            </a:r>
          </a:p>
          <a:p>
            <a:pPr lvl="1"/>
            <a:r>
              <a:rPr lang="en-US" dirty="0"/>
              <a:t>Known biases or risks associated with the dataset</a:t>
            </a:r>
          </a:p>
          <a:p>
            <a:pPr lvl="1"/>
            <a:r>
              <a:rPr lang="en-US" dirty="0"/>
              <a:t>References for citing the dataset</a:t>
            </a:r>
          </a:p>
          <a:p>
            <a:r>
              <a:rPr lang="en-US" dirty="0"/>
              <a:t>Let’s check </a:t>
            </a:r>
            <a:r>
              <a:rPr lang="en-US" dirty="0">
                <a:hlinkClick r:id="rId2"/>
              </a:rPr>
              <a:t>dataset card for genomic downstream task dataset</a:t>
            </a:r>
            <a:endParaRPr lang="en-S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51C43B-440C-739F-462C-822CFC777D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5740" y="1771290"/>
            <a:ext cx="4610100" cy="2430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ABE45-8701-AAE5-BE11-61041373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831" y="4467407"/>
            <a:ext cx="4044193" cy="17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7F84-C6CB-1B72-8F0D-A4B57B39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API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CB002-8D12-D562-5C8D-A59B3029B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 programmatic interface to access Hugging Face's models and resources</a:t>
            </a:r>
          </a:p>
          <a:p>
            <a:endParaRPr lang="en-US" dirty="0"/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Inference API - For model predictions</a:t>
            </a:r>
          </a:p>
          <a:p>
            <a:pPr lvl="1"/>
            <a:r>
              <a:rPr lang="en-US" dirty="0"/>
              <a:t>Hub API - For interacting with the model repository</a:t>
            </a:r>
          </a:p>
          <a:p>
            <a:pPr lvl="1"/>
            <a:r>
              <a:rPr lang="en-US" dirty="0"/>
              <a:t>Datasets API - For working with datasets</a:t>
            </a:r>
          </a:p>
          <a:p>
            <a:pPr lvl="1"/>
            <a:r>
              <a:rPr lang="en-US" dirty="0"/>
              <a:t>Spaces API - For managing demo applications</a:t>
            </a:r>
            <a:endParaRPr lang="en-S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938F1-1845-32E5-72A7-71F6FC1AE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Common Use Cases:</a:t>
            </a:r>
          </a:p>
          <a:p>
            <a:pPr marL="0" indent="0">
              <a:buNone/>
            </a:pPr>
            <a:r>
              <a:rPr lang="en-US" dirty="0"/>
              <a:t>1. Research Prototyping</a:t>
            </a:r>
          </a:p>
          <a:p>
            <a:pPr lvl="1"/>
            <a:r>
              <a:rPr lang="en-US" dirty="0"/>
              <a:t>Quickly test models without setup overhead</a:t>
            </a:r>
          </a:p>
          <a:p>
            <a:pPr lvl="1"/>
            <a:r>
              <a:rPr lang="en-US" dirty="0"/>
              <a:t>Experiment with different model architectures</a:t>
            </a:r>
          </a:p>
          <a:p>
            <a:pPr lvl="1"/>
            <a:r>
              <a:rPr lang="en-US" dirty="0"/>
              <a:t>Compare results across multiple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Pipeline Integration</a:t>
            </a:r>
          </a:p>
          <a:p>
            <a:pPr lvl="1"/>
            <a:r>
              <a:rPr lang="en-US" dirty="0"/>
              <a:t>Embed predictions in larger genomic workflows</a:t>
            </a:r>
          </a:p>
          <a:p>
            <a:pPr lvl="1"/>
            <a:r>
              <a:rPr lang="en-US" dirty="0"/>
              <a:t>Chain models for complex analysis tasks</a:t>
            </a:r>
          </a:p>
          <a:p>
            <a:pPr lvl="1"/>
            <a:r>
              <a:rPr lang="en-US" dirty="0"/>
              <a:t>Integrate with existing bioinformatics tools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259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A998-CFF5-DF8C-B725-30378CF4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API Example</a:t>
            </a:r>
            <a:endParaRPr lang="en-S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D8891-94F3-FD59-310E-6DE96675FFD1}"/>
              </a:ext>
            </a:extLst>
          </p:cNvPr>
          <p:cNvSpPr txBox="1"/>
          <p:nvPr/>
        </p:nvSpPr>
        <p:spPr>
          <a:xfrm>
            <a:off x="1410026" y="1554426"/>
            <a:ext cx="609985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requests </a:t>
            </a:r>
          </a:p>
          <a:p>
            <a:endParaRPr lang="en-US" sz="1200" b="0" i="1" dirty="0">
              <a:solidFill>
                <a:srgbClr val="A0A1A7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Step 1: Set your API token (get this from </a:t>
            </a:r>
            <a:r>
              <a:rPr lang="en-US" sz="1200" b="0" i="1" dirty="0" err="1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huggingface.co</a:t>
            </a:r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/settings/tokens)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API_TOKEN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"hf_..."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Replace with your token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# Step </a:t>
            </a:r>
          </a:p>
          <a:p>
            <a:endParaRPr lang="en-US" sz="1200" i="1" dirty="0">
              <a:solidFill>
                <a:srgbClr val="A0A1A7"/>
              </a:solidFill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2: Define the model endpoint - using Nucleotide Transformer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API_URL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"https://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api-inference.huggingface.co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/models/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InstaDeepAI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/nucleotide-transformer-500m-human-ref"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headers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{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"Authorization"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f"Bearer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{API_TOKEN}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 </a:t>
            </a:r>
          </a:p>
          <a:p>
            <a:endParaRPr lang="en-US" sz="1200" b="0" i="1" dirty="0">
              <a:solidFill>
                <a:srgbClr val="A0A1A7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Step 3: Define a sample DNA sequence with unknown nucleotides (N)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This is a partial promoter sequence with masked positions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dna_sequence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"ACGTGCACGGACTCAGCANNN"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f"Original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sequence: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dna_sequence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endParaRPr lang="en-US" sz="1200" b="0" i="1" dirty="0">
              <a:solidFill>
                <a:srgbClr val="A0A1A7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Step 4: Create the request payload - replace 'N' with '[MASK]’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masked_sequence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dna_sequence.replace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"N"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"[MASK]"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payload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{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"inputs"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masked_sequence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 </a:t>
            </a:r>
          </a:p>
          <a:p>
            <a:endParaRPr lang="en-US" sz="1200" b="0" i="1" dirty="0">
              <a:solidFill>
                <a:srgbClr val="A0A1A7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Step 5: Make the API call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and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response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requests.post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(API_URL, headers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headers,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json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payload) 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results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response.json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() </a:t>
            </a:r>
          </a:p>
          <a:p>
            <a:r>
              <a:rPr lang="en-US" sz="1200" dirty="0">
                <a:solidFill>
                  <a:srgbClr val="383A42"/>
                </a:solidFill>
                <a:latin typeface="Fira Code" panose="020B0809050000020004" pitchFamily="49" charset="0"/>
              </a:rPr>
              <a:t>print(results)</a:t>
            </a:r>
            <a:endParaRPr lang="en-SA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1393-6FCA-AFCE-60AA-A34D38A588CB}"/>
              </a:ext>
            </a:extLst>
          </p:cNvPr>
          <p:cNvSpPr/>
          <p:nvPr/>
        </p:nvSpPr>
        <p:spPr>
          <a:xfrm>
            <a:off x="1410026" y="2291788"/>
            <a:ext cx="6252415" cy="254643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F0F7C-7920-2937-EF50-2571D408A35A}"/>
              </a:ext>
            </a:extLst>
          </p:cNvPr>
          <p:cNvSpPr/>
          <p:nvPr/>
        </p:nvSpPr>
        <p:spPr>
          <a:xfrm>
            <a:off x="1410026" y="2901452"/>
            <a:ext cx="6252415" cy="527548"/>
          </a:xfrm>
          <a:prstGeom prst="rect">
            <a:avLst/>
          </a:prstGeom>
          <a:solidFill>
            <a:schemeClr val="accent5">
              <a:lumMod val="50000"/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CCC1CA-A63C-CC23-A5E2-17B617F6831E}"/>
              </a:ext>
            </a:extLst>
          </p:cNvPr>
          <p:cNvSpPr/>
          <p:nvPr/>
        </p:nvSpPr>
        <p:spPr>
          <a:xfrm>
            <a:off x="1410026" y="3429000"/>
            <a:ext cx="6252415" cy="254643"/>
          </a:xfrm>
          <a:prstGeom prst="rect">
            <a:avLst/>
          </a:prstGeom>
          <a:solidFill>
            <a:schemeClr val="accent1">
              <a:lumMod val="50000"/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25429-C2E5-E472-0FA0-B24C754E2670}"/>
              </a:ext>
            </a:extLst>
          </p:cNvPr>
          <p:cNvSpPr/>
          <p:nvPr/>
        </p:nvSpPr>
        <p:spPr>
          <a:xfrm>
            <a:off x="1410026" y="4153316"/>
            <a:ext cx="6252415" cy="430259"/>
          </a:xfrm>
          <a:prstGeom prst="rect">
            <a:avLst/>
          </a:prstGeom>
          <a:solidFill>
            <a:srgbClr val="7030A0">
              <a:alpha val="2596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BC3B9-B52D-23D6-05E3-F568067CE046}"/>
              </a:ext>
            </a:extLst>
          </p:cNvPr>
          <p:cNvSpPr/>
          <p:nvPr/>
        </p:nvSpPr>
        <p:spPr>
          <a:xfrm>
            <a:off x="1410025" y="4873315"/>
            <a:ext cx="6252415" cy="430259"/>
          </a:xfrm>
          <a:prstGeom prst="rect">
            <a:avLst/>
          </a:prstGeom>
          <a:solidFill>
            <a:srgbClr val="FF00AF">
              <a:alpha val="2596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3924-BC23-9907-6C0E-9EBBFFD77341}"/>
              </a:ext>
            </a:extLst>
          </p:cNvPr>
          <p:cNvSpPr/>
          <p:nvPr/>
        </p:nvSpPr>
        <p:spPr>
          <a:xfrm>
            <a:off x="1410025" y="5628039"/>
            <a:ext cx="6252415" cy="587567"/>
          </a:xfrm>
          <a:prstGeom prst="rect">
            <a:avLst/>
          </a:prstGeom>
          <a:solidFill>
            <a:srgbClr val="7030A0">
              <a:alpha val="2596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B3586-F814-6D08-7620-0783D6C25060}"/>
              </a:ext>
            </a:extLst>
          </p:cNvPr>
          <p:cNvSpPr/>
          <p:nvPr/>
        </p:nvSpPr>
        <p:spPr>
          <a:xfrm>
            <a:off x="1410025" y="1554426"/>
            <a:ext cx="6252415" cy="254643"/>
          </a:xfrm>
          <a:prstGeom prst="rect">
            <a:avLst/>
          </a:prstGeom>
          <a:solidFill>
            <a:srgbClr val="C00000">
              <a:alpha val="2596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73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D635-9250-4E8F-FA2A-578707E2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Hub API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0F975-F05F-443A-1F56-48E0E005653A}"/>
              </a:ext>
            </a:extLst>
          </p:cNvPr>
          <p:cNvSpPr txBox="1"/>
          <p:nvPr/>
        </p:nvSpPr>
        <p:spPr>
          <a:xfrm>
            <a:off x="1579943" y="1566001"/>
            <a:ext cx="894144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huggingface_hub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HfApi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hf_hub_download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list_models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transformers </a:t>
            </a:r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AutoTokenizer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AutoModelForMaskedLM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torch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pandas </a:t>
            </a:r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as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pd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os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endParaRPr lang="en-US" sz="14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4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Step 1: Initialize the Hub API with your token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api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HfApi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(token</a:t>
            </a:r>
            <a:r>
              <a:rPr lang="en-US" sz="14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"hf_..."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sz="14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Replace with your token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endParaRPr lang="en-US" sz="14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4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Step 2: Search for genomic models on the Hub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"Searching for genomic models..."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genomic_models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400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list_models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2D961E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FA01C"/>
                </a:solidFill>
                <a:effectLst/>
                <a:latin typeface="Menlo" panose="020B0609030804020204" pitchFamily="49" charset="0"/>
              </a:rPr>
              <a:t>"genomics"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endParaRPr lang="en-US" sz="14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4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Display some basic information about the first 5 models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f"Found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4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len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genomic_models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)}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genomic models. Here are the first 5:"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endParaRPr lang="en-US" sz="1400" b="0" i="0" dirty="0">
              <a:solidFill>
                <a:srgbClr val="A626A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, model </a:t>
            </a:r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enumerate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genomic_models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[:</a:t>
            </a:r>
            <a:r>
              <a:rPr lang="en-US" sz="1400" b="0" i="0" dirty="0">
                <a:solidFill>
                  <a:srgbClr val="B76B01"/>
                </a:solidFill>
                <a:effectLst/>
                <a:latin typeface="Fira Code" panose="020B0809050000020004" pitchFamily="49" charset="0"/>
              </a:rPr>
              <a:t>5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]):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	print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{i</a:t>
            </a:r>
            <a:r>
              <a:rPr lang="en-US" sz="14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400" b="0" i="0" dirty="0">
                <a:solidFill>
                  <a:srgbClr val="B76B01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. 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model.modelId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- 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model.downloads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:,}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downloads"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	print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 Tags: 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', '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.join(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model.tags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)}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	print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 Last modified: 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4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model.lastModified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400" dirty="0">
                <a:solidFill>
                  <a:srgbClr val="383A42"/>
                </a:solidFill>
                <a:latin typeface="Fira Code" panose="020B0809050000020004" pitchFamily="49" charset="0"/>
              </a:rPr>
              <a:t>	</a:t>
            </a:r>
            <a:r>
              <a:rPr lang="en-US" sz="14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"-"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i="0" dirty="0">
                <a:solidFill>
                  <a:srgbClr val="B76B01"/>
                </a:solidFill>
                <a:effectLst/>
                <a:latin typeface="Fira Code" panose="020B0809050000020004" pitchFamily="49" charset="0"/>
              </a:rPr>
              <a:t>50</a:t>
            </a:r>
            <a:r>
              <a:rPr lang="en-US" sz="14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</a:t>
            </a:r>
            <a:endParaRPr lang="en-SA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8D140-19C4-73E4-492B-FD1BFEE044FA}"/>
              </a:ext>
            </a:extLst>
          </p:cNvPr>
          <p:cNvSpPr/>
          <p:nvPr/>
        </p:nvSpPr>
        <p:spPr>
          <a:xfrm>
            <a:off x="1410025" y="1554426"/>
            <a:ext cx="8567352" cy="1183566"/>
          </a:xfrm>
          <a:prstGeom prst="rect">
            <a:avLst/>
          </a:prstGeom>
          <a:solidFill>
            <a:srgbClr val="C00000">
              <a:alpha val="2596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F9F25-82B7-81D9-F4DB-78F8D2AA39A2}"/>
              </a:ext>
            </a:extLst>
          </p:cNvPr>
          <p:cNvSpPr/>
          <p:nvPr/>
        </p:nvSpPr>
        <p:spPr>
          <a:xfrm>
            <a:off x="1410025" y="3054660"/>
            <a:ext cx="8567352" cy="278849"/>
          </a:xfrm>
          <a:prstGeom prst="rect">
            <a:avLst/>
          </a:prstGeom>
          <a:solidFill>
            <a:schemeClr val="accent1"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8A1B9-A034-65A2-C00D-7EB4F5B0C5D2}"/>
              </a:ext>
            </a:extLst>
          </p:cNvPr>
          <p:cNvSpPr/>
          <p:nvPr/>
        </p:nvSpPr>
        <p:spPr>
          <a:xfrm>
            <a:off x="1410025" y="3744288"/>
            <a:ext cx="8567352" cy="503621"/>
          </a:xfrm>
          <a:prstGeom prst="rect">
            <a:avLst/>
          </a:prstGeom>
          <a:solidFill>
            <a:srgbClr val="7030A0">
              <a:alpha val="2596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DDB868-DDAE-D934-C10A-5E660E276869}"/>
              </a:ext>
            </a:extLst>
          </p:cNvPr>
          <p:cNvSpPr/>
          <p:nvPr/>
        </p:nvSpPr>
        <p:spPr>
          <a:xfrm>
            <a:off x="1410025" y="4577138"/>
            <a:ext cx="8567352" cy="278849"/>
          </a:xfrm>
          <a:prstGeom prst="rect">
            <a:avLst/>
          </a:prstGeom>
          <a:solidFill>
            <a:schemeClr val="accent5">
              <a:lumMod val="50000"/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FBA65-3B93-EEF6-1A5A-A4CBB309643B}"/>
              </a:ext>
            </a:extLst>
          </p:cNvPr>
          <p:cNvSpPr/>
          <p:nvPr/>
        </p:nvSpPr>
        <p:spPr>
          <a:xfrm>
            <a:off x="1410025" y="5010658"/>
            <a:ext cx="8567352" cy="1183566"/>
          </a:xfrm>
          <a:prstGeom prst="rect">
            <a:avLst/>
          </a:prstGeom>
          <a:solidFill>
            <a:schemeClr val="accent1">
              <a:lumMod val="60000"/>
              <a:lumOff val="40000"/>
              <a:alpha val="259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9018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F744-F230-F7E5-05CB-A3673ABB3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0F15D-F458-05A5-C493-07CDDC6B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steps in Hugging Face model usage</a:t>
            </a:r>
            <a:endParaRPr lang="en-SA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BB2AAE-B5C8-6321-8E62-2DE1D03F81D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621743"/>
              </p:ext>
            </p:extLst>
          </p:nvPr>
        </p:nvGraphicFramePr>
        <p:xfrm>
          <a:off x="1409702" y="1909823"/>
          <a:ext cx="3791191" cy="429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34060D-AED2-E61C-B9A0-6B5DAEA7A38B}"/>
              </a:ext>
            </a:extLst>
          </p:cNvPr>
          <p:cNvSpPr txBox="1"/>
          <p:nvPr/>
        </p:nvSpPr>
        <p:spPr>
          <a:xfrm>
            <a:off x="6096000" y="2528977"/>
            <a:ext cx="5633012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transformers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AutoModel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AutoTokenizer</a:t>
            </a:r>
            <a:endParaRPr lang="en-US" sz="1200" b="0" dirty="0">
              <a:solidFill>
                <a:srgbClr val="267F9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"your-model-name"</a:t>
            </a:r>
            <a:endParaRPr lang="en-US" sz="12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tokenizer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AutoTokenizer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from_pretrained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2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AutoModel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from_pretrained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inputs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tokenizer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(”AGTANNGACTTAC…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",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return_tensors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="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pt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")</a:t>
            </a:r>
            <a:endParaRPr lang="en-US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outputs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inputs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Extract the last hidden state</a:t>
            </a:r>
            <a:endParaRPr lang="en-US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last_hidden_state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outputs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.last_hidden_state</a:t>
            </a:r>
            <a:endParaRPr lang="en-US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737F2B-9BF4-9A50-F798-6E5882A77DAE}"/>
              </a:ext>
            </a:extLst>
          </p:cNvPr>
          <p:cNvCxnSpPr/>
          <p:nvPr/>
        </p:nvCxnSpPr>
        <p:spPr>
          <a:xfrm>
            <a:off x="5200893" y="2187615"/>
            <a:ext cx="979988" cy="486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DDF02C-1D0B-6002-D081-A83DCE50D6FC}"/>
              </a:ext>
            </a:extLst>
          </p:cNvPr>
          <p:cNvCxnSpPr>
            <a:cxnSpLocks/>
          </p:cNvCxnSpPr>
          <p:nvPr/>
        </p:nvCxnSpPr>
        <p:spPr>
          <a:xfrm>
            <a:off x="5200893" y="3185931"/>
            <a:ext cx="8951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4510FE-3239-6508-9CDC-D3BC17465CD8}"/>
              </a:ext>
            </a:extLst>
          </p:cNvPr>
          <p:cNvCxnSpPr>
            <a:cxnSpLocks/>
          </p:cNvCxnSpPr>
          <p:nvPr/>
        </p:nvCxnSpPr>
        <p:spPr>
          <a:xfrm flipV="1">
            <a:off x="5200892" y="3738623"/>
            <a:ext cx="979989" cy="316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6AF885-CEC6-C544-7A41-389CA17D2B8D}"/>
              </a:ext>
            </a:extLst>
          </p:cNvPr>
          <p:cNvCxnSpPr>
            <a:cxnSpLocks/>
          </p:cNvCxnSpPr>
          <p:nvPr/>
        </p:nvCxnSpPr>
        <p:spPr>
          <a:xfrm flipV="1">
            <a:off x="5200892" y="4054967"/>
            <a:ext cx="895108" cy="875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70E624-C237-BB4F-E612-9CF1C00A039F}"/>
              </a:ext>
            </a:extLst>
          </p:cNvPr>
          <p:cNvCxnSpPr>
            <a:cxnSpLocks/>
          </p:cNvCxnSpPr>
          <p:nvPr/>
        </p:nvCxnSpPr>
        <p:spPr>
          <a:xfrm flipV="1">
            <a:off x="5200892" y="4614168"/>
            <a:ext cx="979989" cy="1234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8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114F2-D8EF-93A9-0C39-4BB732FD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4400" dirty="0"/>
              <a:t>DNA Sequence Analysis Using </a:t>
            </a:r>
            <a:r>
              <a:rPr lang="en-US" sz="4400" dirty="0" err="1"/>
              <a:t>HuggingFace</a:t>
            </a:r>
            <a:endParaRPr lang="en-SA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FC24-5CFA-0D57-2E9F-BEB285B4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Code Walkthrough</a:t>
            </a:r>
            <a:endParaRPr lang="en-S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02972-85F8-9791-C5A2-1BD201DC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Open Jupyter notebook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A4A87-1DC6-C716-6E86-E9BBE33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5947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F4E-C97C-95FD-2D89-15801D16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Sequence Analysis with Transformer Models: Code Walkthrough</a:t>
            </a:r>
            <a:endParaRPr lang="en-S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AB85A-D111-8B57-F475-4EAE962FC05B}"/>
              </a:ext>
            </a:extLst>
          </p:cNvPr>
          <p:cNvSpPr txBox="1"/>
          <p:nvPr/>
        </p:nvSpPr>
        <p:spPr>
          <a:xfrm>
            <a:off x="1410026" y="1712951"/>
            <a:ext cx="468597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transformers </a:t>
            </a:r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AutoTokenizer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AutoModelForMaskedLM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torch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pandas </a:t>
            </a:r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as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pd </a:t>
            </a:r>
          </a:p>
          <a:p>
            <a:endParaRPr lang="en-US" sz="12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1. Load a popular genomic foundation model: Nucleotide Transformer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"Loading Nucleotide Transformer model..."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model_name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InstaDeepAI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/nucleotide-transformer-500m-human-ref"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endParaRPr lang="en-US" sz="12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500M parameter version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Load tokenizer and model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tokenizer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AutoTokenizer.from_pretrained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model_name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383A42"/>
                </a:solidFill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AutoModelForMaskedLM.from_pretrained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model_name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  <a:br>
              <a:rPr lang="en-US" sz="1200" dirty="0"/>
            </a:br>
            <a:endParaRPr lang="en-SA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02453-5E34-8868-52B6-03D4D44758F4}"/>
              </a:ext>
            </a:extLst>
          </p:cNvPr>
          <p:cNvSpPr txBox="1"/>
          <p:nvPr/>
        </p:nvSpPr>
        <p:spPr>
          <a:xfrm>
            <a:off x="6096000" y="1608779"/>
            <a:ext cx="506392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2. Display basic model information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endParaRPr lang="en-US" sz="12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"\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nBasic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Model Information:"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  <a:endParaRPr lang="en-US" sz="1200" dirty="0">
              <a:solidFill>
                <a:srgbClr val="383A42"/>
              </a:solidFill>
              <a:latin typeface="Fira Code" panose="020B0809050000020004" pitchFamily="49" charset="0"/>
            </a:endParaRP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f"Model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name: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model_name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f"Model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type: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model.__class__.__name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__}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f"Number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of parameters: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sum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p.numel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p </a:t>
            </a:r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model.parameters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()) </a:t>
            </a:r>
            <a:r>
              <a:rPr lang="en-US" sz="1200" b="0" i="0" dirty="0">
                <a:solidFill>
                  <a:srgbClr val="4078F2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200" b="0" i="0" dirty="0">
                <a:solidFill>
                  <a:srgbClr val="B76B01"/>
                </a:solidFill>
                <a:effectLst/>
                <a:latin typeface="Fira Code" panose="020B0809050000020004" pitchFamily="49" charset="0"/>
              </a:rPr>
              <a:t>1_000_000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:.2f}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million"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f"Number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of layers: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model.config.num_hidden_layers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f"Hidden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size: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model.config.hidden_size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f"Vocabulary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size: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model.config.vocab_size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f"Maximum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sequence length: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model.config.max_position_embeddings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</a:t>
            </a:r>
            <a:endParaRPr lang="en-S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AE99E-5D93-7110-DBCC-C78B835CB078}"/>
              </a:ext>
            </a:extLst>
          </p:cNvPr>
          <p:cNvSpPr txBox="1"/>
          <p:nvPr/>
        </p:nvSpPr>
        <p:spPr>
          <a:xfrm>
            <a:off x="6096000" y="4205941"/>
            <a:ext cx="5420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A0A1A7"/>
                </a:solidFill>
                <a:effectLst/>
                <a:latin typeface="Fira Code" panose="020B0809050000020004" pitchFamily="49" charset="0"/>
              </a:rPr>
              <a:t># 3. Explore the tokenizer vocabulary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"\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nTokenizer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Information:"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f"Tokenizer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type: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tokenizer.__class__.__name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__}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f"Vocabulary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size: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len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tokenizer.vocab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f"Mask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token: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tokenizer.mask_token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 </a:t>
            </a:r>
          </a:p>
          <a:p>
            <a:r>
              <a:rPr lang="en-US" sz="1200" b="0" i="0" dirty="0">
                <a:solidFill>
                  <a:srgbClr val="A626A4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i="0" dirty="0" err="1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f"Special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 tokens: 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{</a:t>
            </a:r>
            <a:r>
              <a:rPr lang="en-US" sz="1200" b="0" i="0" dirty="0" err="1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tokenizer.all_special_tokens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}</a:t>
            </a:r>
            <a:r>
              <a:rPr lang="en-US" sz="1200" b="0" i="0" dirty="0">
                <a:solidFill>
                  <a:srgbClr val="50A14F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200" b="0" i="0" dirty="0">
                <a:solidFill>
                  <a:srgbClr val="383A42"/>
                </a:solidFill>
                <a:effectLst/>
                <a:latin typeface="Fira Code" panose="020B0809050000020004" pitchFamily="49" charset="0"/>
              </a:rPr>
              <a:t>)</a:t>
            </a:r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35535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3B7158-8FBF-9AC7-DCE5-9AD20D93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A" dirty="0"/>
              <a:t>Questions &amp; Comments</a:t>
            </a:r>
          </a:p>
        </p:txBody>
      </p:sp>
    </p:spTree>
    <p:extLst>
      <p:ext uri="{BB962C8B-B14F-4D97-AF65-F5344CB8AC3E}">
        <p14:creationId xmlns:p14="http://schemas.microsoft.com/office/powerpoint/2010/main" val="5382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B6C5-E2FB-47BC-0948-706B2267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2258-F3BB-4716-1D4C-EC7CA37F79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tensor is the fundamental data structure in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Multi-dimensional array, similar to NumPy’s </a:t>
            </a:r>
            <a:r>
              <a:rPr lang="en-US" dirty="0" err="1"/>
              <a:t>ndarray</a:t>
            </a:r>
            <a:r>
              <a:rPr lang="en-US" dirty="0"/>
              <a:t> but with </a:t>
            </a:r>
            <a:r>
              <a:rPr lang="en-US" b="1" dirty="0"/>
              <a:t>GPU acceleration</a:t>
            </a:r>
          </a:p>
          <a:p>
            <a:r>
              <a:rPr lang="en-US" dirty="0"/>
              <a:t>Used to represent</a:t>
            </a:r>
          </a:p>
          <a:p>
            <a:pPr lvl="1"/>
            <a:r>
              <a:rPr lang="en-US" dirty="0"/>
              <a:t>DNA sequences (one-hot encoded)</a:t>
            </a:r>
          </a:p>
          <a:p>
            <a:pPr lvl="1"/>
            <a:r>
              <a:rPr lang="en-US" dirty="0"/>
              <a:t>Expression profiles</a:t>
            </a:r>
          </a:p>
          <a:p>
            <a:pPr lvl="1"/>
            <a:r>
              <a:rPr lang="en-US" dirty="0"/>
              <a:t>Model weights and activations</a:t>
            </a:r>
            <a:endParaRPr lang="en-S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10F66-2DB0-BAEE-AD8F-405F7CD456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3" y="1459653"/>
            <a:ext cx="4610100" cy="2641203"/>
          </a:xfrm>
          <a:prstGeom prst="rect">
            <a:avLst/>
          </a:prstGeom>
        </p:spPr>
      </p:pic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B4B2590F-9F1A-29EA-BFD7-748184AE27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288348"/>
              </p:ext>
            </p:extLst>
          </p:nvPr>
        </p:nvGraphicFramePr>
        <p:xfrm>
          <a:off x="6172203" y="4373451"/>
          <a:ext cx="4893195" cy="134372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92048">
                  <a:extLst>
                    <a:ext uri="{9D8B030D-6E8A-4147-A177-3AD203B41FA5}">
                      <a16:colId xmlns:a16="http://schemas.microsoft.com/office/drawing/2014/main" val="491370517"/>
                    </a:ext>
                  </a:extLst>
                </a:gridCol>
                <a:gridCol w="1262119">
                  <a:extLst>
                    <a:ext uri="{9D8B030D-6E8A-4147-A177-3AD203B41FA5}">
                      <a16:colId xmlns:a16="http://schemas.microsoft.com/office/drawing/2014/main" val="3781080946"/>
                    </a:ext>
                  </a:extLst>
                </a:gridCol>
                <a:gridCol w="2639028">
                  <a:extLst>
                    <a:ext uri="{9D8B030D-6E8A-4147-A177-3AD203B41FA5}">
                      <a16:colId xmlns:a16="http://schemas.microsoft.com/office/drawing/2014/main" val="1586617619"/>
                    </a:ext>
                  </a:extLst>
                </a:gridCol>
              </a:tblGrid>
              <a:tr h="1799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Dim</a:t>
                      </a:r>
                      <a:endParaRPr lang="en-US" sz="1400" dirty="0"/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Type</a:t>
                      </a:r>
                      <a:endParaRPr lang="en-US" sz="1400" dirty="0"/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Example</a:t>
                      </a:r>
                      <a:endParaRPr lang="en-US" sz="1400" dirty="0"/>
                    </a:p>
                  </a:txBody>
                  <a:tcPr marL="44977" marR="44977" marT="22488" marB="22488" anchor="ctr"/>
                </a:tc>
                <a:extLst>
                  <a:ext uri="{0D108BD9-81ED-4DB2-BD59-A6C34878D82A}">
                    <a16:rowId xmlns:a16="http://schemas.microsoft.com/office/drawing/2014/main" val="1514825411"/>
                  </a:ext>
                </a:extLst>
              </a:tr>
              <a:tr h="1799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0D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Scalar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torch.tensor</a:t>
                      </a:r>
                      <a:r>
                        <a:rPr lang="en-US" sz="1200" dirty="0"/>
                        <a:t>(3.14)</a:t>
                      </a:r>
                    </a:p>
                  </a:txBody>
                  <a:tcPr marL="44977" marR="44977" marT="22488" marB="22488" anchor="ctr"/>
                </a:tc>
                <a:extLst>
                  <a:ext uri="{0D108BD9-81ED-4DB2-BD59-A6C34878D82A}">
                    <a16:rowId xmlns:a16="http://schemas.microsoft.com/office/drawing/2014/main" val="2457802167"/>
                  </a:ext>
                </a:extLst>
              </a:tr>
              <a:tr h="31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1D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Vector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DNA sequence → [1,4,3,3,1,5,4]</a:t>
                      </a:r>
                    </a:p>
                  </a:txBody>
                  <a:tcPr marL="44977" marR="44977" marT="22488" marB="22488" anchor="ctr"/>
                </a:tc>
                <a:extLst>
                  <a:ext uri="{0D108BD9-81ED-4DB2-BD59-A6C34878D82A}">
                    <a16:rowId xmlns:a16="http://schemas.microsoft.com/office/drawing/2014/main" val="3861346170"/>
                  </a:ext>
                </a:extLst>
              </a:tr>
              <a:tr h="31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2D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Matrix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Batch of sequences</a:t>
                      </a:r>
                    </a:p>
                  </a:txBody>
                  <a:tcPr marL="44977" marR="44977" marT="22488" marB="22488" anchor="ctr"/>
                </a:tc>
                <a:extLst>
                  <a:ext uri="{0D108BD9-81ED-4DB2-BD59-A6C34878D82A}">
                    <a16:rowId xmlns:a16="http://schemas.microsoft.com/office/drawing/2014/main" val="829867169"/>
                  </a:ext>
                </a:extLst>
              </a:tr>
              <a:tr h="1799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3D+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High-rank Tensors</a:t>
                      </a:r>
                    </a:p>
                  </a:txBody>
                  <a:tcPr marL="44977" marR="44977" marT="22488" marB="2248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batch_size</a:t>
                      </a:r>
                      <a:r>
                        <a:rPr lang="en-US" sz="1200" dirty="0"/>
                        <a:t> × vocabulary × seq length</a:t>
                      </a:r>
                    </a:p>
                  </a:txBody>
                  <a:tcPr marL="44977" marR="44977" marT="22488" marB="22488" anchor="ctr"/>
                </a:tc>
                <a:extLst>
                  <a:ext uri="{0D108BD9-81ED-4DB2-BD59-A6C34878D82A}">
                    <a16:rowId xmlns:a16="http://schemas.microsoft.com/office/drawing/2014/main" val="3122741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ABA3-0DFA-9B42-E129-341E97AA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5E8E56-13A0-521D-4F3D-92569E130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760" y="1593411"/>
            <a:ext cx="5031215" cy="46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F1D5-4DF1-1D27-9008-0434DD05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Tensor shapes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BB7677-1A8E-7CE3-DDC7-1D540F5E2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026" y="1948872"/>
            <a:ext cx="9372600" cy="35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AE02-97CB-8604-01E5-F2395BE8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Tensor multiplication: Quick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C5486-FE5E-ABD7-5D02-E2B2EF64DC99}"/>
              </a:ext>
            </a:extLst>
          </p:cNvPr>
          <p:cNvSpPr txBox="1"/>
          <p:nvPr/>
        </p:nvSpPr>
        <p:spPr>
          <a:xfrm>
            <a:off x="1501168" y="5763612"/>
            <a:ext cx="8941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Inner dimensions must match and will</a:t>
            </a:r>
            <a:r>
              <a:rPr lang="en-SA" dirty="0"/>
              <a:t> be contracted</a:t>
            </a:r>
          </a:p>
          <a:p>
            <a:pPr algn="ctr"/>
            <a:r>
              <a:rPr lang="en-SA" dirty="0"/>
              <a:t>Outer dimensions remain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72F5F0-9238-A784-1924-41374083C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451" y="1657007"/>
            <a:ext cx="8683098" cy="251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FD6FB7-EEC7-34FC-751B-436732F7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79" y="4175255"/>
            <a:ext cx="6251622" cy="14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70DC-886E-9427-4A17-284FD15C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Data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6AC102-3275-E665-1478-EA7CE9D8C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363880"/>
              </p:ext>
            </p:extLst>
          </p:nvPr>
        </p:nvGraphicFramePr>
        <p:xfrm>
          <a:off x="1410026" y="2980739"/>
          <a:ext cx="876444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482">
                  <a:extLst>
                    <a:ext uri="{9D8B030D-6E8A-4147-A177-3AD203B41FA5}">
                      <a16:colId xmlns:a16="http://schemas.microsoft.com/office/drawing/2014/main" val="1889287235"/>
                    </a:ext>
                  </a:extLst>
                </a:gridCol>
                <a:gridCol w="1803401">
                  <a:extLst>
                    <a:ext uri="{9D8B030D-6E8A-4147-A177-3AD203B41FA5}">
                      <a16:colId xmlns:a16="http://schemas.microsoft.com/office/drawing/2014/main" val="221096413"/>
                    </a:ext>
                  </a:extLst>
                </a:gridCol>
                <a:gridCol w="4039563">
                  <a:extLst>
                    <a:ext uri="{9D8B030D-6E8A-4147-A177-3AD203B41FA5}">
                      <a16:colId xmlns:a16="http://schemas.microsoft.com/office/drawing/2014/main" val="426988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dtype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61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16-bit floating point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torch.float16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sign + 5 exponent + </a:t>
                      </a:r>
                      <a:r>
                        <a:rPr lang="en-US" b="1" dirty="0"/>
                        <a:t>10</a:t>
                      </a:r>
                      <a:r>
                        <a:rPr lang="en-US" dirty="0"/>
                        <a:t> mantissa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4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16-bit brain floating point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torch.bfloat16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sign + 8 exponent + </a:t>
                      </a:r>
                      <a:r>
                        <a:rPr lang="en-US" b="1" dirty="0"/>
                        <a:t>7</a:t>
                      </a:r>
                      <a:r>
                        <a:rPr lang="en-US" dirty="0"/>
                        <a:t> mantissa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86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32-bit floating point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torch.float32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sign + 8 exponent + 23 mantissa</a:t>
                      </a:r>
                    </a:p>
                    <a:p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9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8-bit signed integer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torch.int8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/>
                        <a:t>8 bit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141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9ABD37-E7D1-D6DB-AB6D-1F3D20E7CE7F}"/>
              </a:ext>
            </a:extLst>
          </p:cNvPr>
          <p:cNvSpPr txBox="1"/>
          <p:nvPr/>
        </p:nvSpPr>
        <p:spPr>
          <a:xfrm>
            <a:off x="1410025" y="2035530"/>
            <a:ext cx="8764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different data types for model and data will cause errors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3851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4A-B7F1-E8A3-2CDC-EF2DAA78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Device Management</a:t>
            </a:r>
            <a:endParaRPr lang="en-S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5FE8D-8145-502D-CC3A-E70E9A14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tensors are on the CPU</a:t>
            </a:r>
          </a:p>
          <a:p>
            <a:r>
              <a:rPr lang="en-US" dirty="0"/>
              <a:t>However, you can change this by using the </a:t>
            </a:r>
            <a:r>
              <a:rPr lang="en-US" dirty="0">
                <a:highlight>
                  <a:srgbClr val="FFFF00"/>
                </a:highlight>
                <a:latin typeface="Lucida Console" panose="020B0609040504020204" pitchFamily="49" charset="0"/>
              </a:rPr>
              <a:t>.to()</a:t>
            </a:r>
            <a:r>
              <a:rPr lang="en-US" dirty="0"/>
              <a:t> operation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x = </a:t>
            </a:r>
            <a:r>
              <a:rPr lang="en-US" dirty="0" err="1">
                <a:latin typeface="Lucida Console" panose="020B0609040504020204" pitchFamily="49" charset="0"/>
              </a:rPr>
              <a:t>x.to</a:t>
            </a:r>
            <a:r>
              <a:rPr lang="en-US" dirty="0">
                <a:latin typeface="Lucida Console" panose="020B0609040504020204" pitchFamily="49" charset="0"/>
              </a:rPr>
              <a:t>(‘</a:t>
            </a:r>
            <a:r>
              <a:rPr lang="en-US" dirty="0" err="1">
                <a:latin typeface="Lucida Console" panose="020B0609040504020204" pitchFamily="49" charset="0"/>
              </a:rPr>
              <a:t>cpu</a:t>
            </a:r>
            <a:r>
              <a:rPr lang="en-US" dirty="0">
                <a:latin typeface="Lucida Console" panose="020B0609040504020204" pitchFamily="49" charset="0"/>
              </a:rPr>
              <a:t>’)</a:t>
            </a:r>
            <a:endParaRPr lang="en-SA" dirty="0">
              <a:latin typeface="Lucida Console" panose="020B0609040504020204" pitchFamily="49" charset="0"/>
            </a:endParaRP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x = </a:t>
            </a:r>
            <a:r>
              <a:rPr lang="en-US" dirty="0" err="1">
                <a:latin typeface="Lucida Console" panose="020B0609040504020204" pitchFamily="49" charset="0"/>
              </a:rPr>
              <a:t>x.to</a:t>
            </a:r>
            <a:r>
              <a:rPr lang="en-US" dirty="0">
                <a:latin typeface="Lucida Console" panose="020B0609040504020204" pitchFamily="49" charset="0"/>
              </a:rPr>
              <a:t>(‘</a:t>
            </a:r>
            <a:r>
              <a:rPr lang="en-US" dirty="0" err="1">
                <a:latin typeface="Lucida Console" panose="020B0609040504020204" pitchFamily="49" charset="0"/>
              </a:rPr>
              <a:t>cuda</a:t>
            </a:r>
            <a:r>
              <a:rPr lang="en-US" dirty="0">
                <a:latin typeface="Lucida Console" panose="020B0609040504020204" pitchFamily="49" charset="0"/>
              </a:rPr>
              <a:t>’)</a:t>
            </a:r>
          </a:p>
          <a:p>
            <a:r>
              <a:rPr lang="en-US" dirty="0"/>
              <a:t>Training/inference can be slow or infeasible on CPU alone</a:t>
            </a:r>
          </a:p>
          <a:p>
            <a:r>
              <a:rPr lang="en-US" dirty="0"/>
              <a:t>No need to rewrite model logic, just move the data and model</a:t>
            </a:r>
            <a:endParaRPr lang="en-S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C5BBB-2D07-6C9E-1FF0-5B85170778FE}"/>
              </a:ext>
            </a:extLst>
          </p:cNvPr>
          <p:cNvSpPr txBox="1"/>
          <p:nvPr/>
        </p:nvSpPr>
        <p:spPr>
          <a:xfrm>
            <a:off x="1522071" y="4133106"/>
            <a:ext cx="744831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latin typeface="Lucida Console" panose="020B0609040504020204" pitchFamily="49" charset="0"/>
              </a:rPr>
              <a:t>import torch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400" dirty="0">
                <a:latin typeface="Lucida Console" panose="020B0609040504020204" pitchFamily="49" charset="0"/>
              </a:rPr>
              <a:t># Move tensor to GPU</a:t>
            </a:r>
          </a:p>
          <a:p>
            <a:pPr>
              <a:buNone/>
            </a:pPr>
            <a:r>
              <a:rPr lang="en-US" sz="1400" dirty="0">
                <a:latin typeface="Lucida Console" panose="020B0609040504020204" pitchFamily="49" charset="0"/>
              </a:rPr>
              <a:t>tensor = </a:t>
            </a:r>
            <a:r>
              <a:rPr lang="en-US" sz="1400" dirty="0" err="1">
                <a:latin typeface="Lucida Console" panose="020B0609040504020204" pitchFamily="49" charset="0"/>
              </a:rPr>
              <a:t>tensor.to</a:t>
            </a:r>
            <a:r>
              <a:rPr lang="en-US" sz="1400" dirty="0">
                <a:latin typeface="Lucida Console" panose="020B0609040504020204" pitchFamily="49" charset="0"/>
              </a:rPr>
              <a:t>("</a:t>
            </a:r>
            <a:r>
              <a:rPr lang="en-US" sz="1400" dirty="0" err="1">
                <a:latin typeface="Lucida Console" panose="020B0609040504020204" pitchFamily="49" charset="0"/>
              </a:rPr>
              <a:t>cuda</a:t>
            </a:r>
            <a:r>
              <a:rPr lang="en-US" sz="1400" dirty="0">
                <a:latin typeface="Lucida Console" panose="020B0609040504020204" pitchFamily="49" charset="0"/>
              </a:rPr>
              <a:t>")</a:t>
            </a:r>
            <a:br>
              <a:rPr lang="en-US" sz="1400" dirty="0">
                <a:latin typeface="Lucida Console" panose="020B0609040504020204" pitchFamily="49" charset="0"/>
              </a:rPr>
            </a:br>
            <a:endParaRPr lang="en-US" sz="1400" dirty="0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400" dirty="0">
                <a:latin typeface="Lucida Console" panose="020B0609040504020204" pitchFamily="49" charset="0"/>
              </a:rPr>
              <a:t># Move model to same device</a:t>
            </a:r>
          </a:p>
          <a:p>
            <a:pPr>
              <a:buNone/>
            </a:pPr>
            <a:r>
              <a:rPr lang="en-US" sz="1400" dirty="0">
                <a:latin typeface="Lucida Console" panose="020B0609040504020204" pitchFamily="49" charset="0"/>
              </a:rPr>
              <a:t>model = </a:t>
            </a:r>
            <a:r>
              <a:rPr lang="en-US" sz="1400" dirty="0" err="1">
                <a:latin typeface="Lucida Console" panose="020B0609040504020204" pitchFamily="49" charset="0"/>
              </a:rPr>
              <a:t>model.to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tensor.device</a:t>
            </a:r>
            <a:r>
              <a:rPr lang="en-US" sz="1400" dirty="0">
                <a:latin typeface="Lucida Console" panose="020B0609040504020204" pitchFamily="49" charset="0"/>
              </a:rPr>
              <a:t>)</a:t>
            </a:r>
            <a:br>
              <a:rPr lang="en-US" sz="1400" dirty="0">
                <a:latin typeface="Lucida Console" panose="020B0609040504020204" pitchFamily="49" charset="0"/>
              </a:rPr>
            </a:br>
            <a:endParaRPr lang="en-US" sz="1400" dirty="0">
              <a:latin typeface="Lucida Console" panose="020B0609040504020204" pitchFamily="49" charset="0"/>
            </a:endParaRPr>
          </a:p>
          <a:p>
            <a:pPr>
              <a:buNone/>
            </a:pPr>
            <a:r>
              <a:rPr lang="en-US" sz="1400" dirty="0">
                <a:latin typeface="Lucida Console" panose="020B0609040504020204" pitchFamily="49" charset="0"/>
              </a:rPr>
              <a:t># Back to CPU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tensor = </a:t>
            </a:r>
            <a:r>
              <a:rPr lang="en-US" sz="1400" dirty="0" err="1">
                <a:latin typeface="Lucida Console" panose="020B0609040504020204" pitchFamily="49" charset="0"/>
              </a:rPr>
              <a:t>tensor.to</a:t>
            </a:r>
            <a:r>
              <a:rPr lang="en-US" sz="1400" dirty="0">
                <a:latin typeface="Lucida Console" panose="020B0609040504020204" pitchFamily="49" charset="0"/>
              </a:rPr>
              <a:t>("</a:t>
            </a:r>
            <a:r>
              <a:rPr lang="en-US" sz="1400" dirty="0" err="1">
                <a:latin typeface="Lucida Console" panose="020B0609040504020204" pitchFamily="49" charset="0"/>
              </a:rPr>
              <a:t>cpu</a:t>
            </a:r>
            <a:r>
              <a:rPr lang="en-US" sz="1400" dirty="0">
                <a:latin typeface="Lucida Console" panose="020B060904050402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0255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2755-101B-67E6-6327-370195F4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2837217"/>
            <a:ext cx="9371949" cy="1183566"/>
          </a:xfrm>
        </p:spPr>
        <p:txBody>
          <a:bodyPr anchor="ctr">
            <a:normAutofit/>
          </a:bodyPr>
          <a:lstStyle/>
          <a:p>
            <a:pPr algn="ctr"/>
            <a:r>
              <a:rPr lang="en-SA" sz="4800" dirty="0"/>
              <a:t>Neural Networks: A Quick recap</a:t>
            </a:r>
          </a:p>
        </p:txBody>
      </p:sp>
    </p:spTree>
    <p:extLst>
      <p:ext uri="{BB962C8B-B14F-4D97-AF65-F5344CB8AC3E}">
        <p14:creationId xmlns:p14="http://schemas.microsoft.com/office/powerpoint/2010/main" val="41252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0A60-DFF1-BE48-3B0C-5403BC09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Biological vs Artificial Neuron 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71E7C48-7055-E560-AFE9-8732290C8C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98" y="2889358"/>
            <a:ext cx="4216400" cy="2235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10B3A-8E05-E303-EFAB-64D2E2AD8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76" y="2889358"/>
            <a:ext cx="5005028" cy="223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194A95B-FA27-E3F5-4D07-44A27E6B4BBE}"/>
              </a:ext>
            </a:extLst>
          </p:cNvPr>
          <p:cNvSpPr/>
          <p:nvPr/>
        </p:nvSpPr>
        <p:spPr>
          <a:xfrm>
            <a:off x="5404757" y="3559629"/>
            <a:ext cx="881743" cy="10450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665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EC9E49B7-4EF5-484D-A5C3-E44E8A0091EA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4F6EFD-5A76-4C77-A0A3-4BA9EAEE1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F2847D-96C7-4634-93AB-D232DDB6E5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18307F-863E-465D-9426-B14DA0CBD25E}">
  <ds:schemaRefs>
    <ds:schemaRef ds:uri="http://schemas.microsoft.com/sharepoint/v3"/>
    <ds:schemaRef ds:uri="16c05727-aa75-4e4a-9b5f-8a80a1165891"/>
    <ds:schemaRef ds:uri="http://schemas.microsoft.com/office/2006/metadata/properties"/>
    <ds:schemaRef ds:uri="http://www.w3.org/XML/1998/namespace"/>
    <ds:schemaRef ds:uri="230e9df3-be65-4c73-a93b-d1236ebd677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25142</TotalTime>
  <Words>1795</Words>
  <Application>Microsoft Macintosh PowerPoint</Application>
  <PresentationFormat>Widescreen</PresentationFormat>
  <Paragraphs>266</Paragraphs>
  <Slides>30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Corbel</vt:lpstr>
      <vt:lpstr>Fira Code</vt:lpstr>
      <vt:lpstr>Harding</vt:lpstr>
      <vt:lpstr>Lucida Console</vt:lpstr>
      <vt:lpstr>Menlo</vt:lpstr>
      <vt:lpstr>Source Sans Pro</vt:lpstr>
      <vt:lpstr>Custom</vt:lpstr>
      <vt:lpstr>Introduction to Hugging Face</vt:lpstr>
      <vt:lpstr>Agenda</vt:lpstr>
      <vt:lpstr>Tensors</vt:lpstr>
      <vt:lpstr>Tensor shapes</vt:lpstr>
      <vt:lpstr>Tensor multiplication: Quick recap</vt:lpstr>
      <vt:lpstr>Data Types</vt:lpstr>
      <vt:lpstr>PyTorch Device Management</vt:lpstr>
      <vt:lpstr>Neural Networks: A Quick recap</vt:lpstr>
      <vt:lpstr>Biological vs Artificial Neuron </vt:lpstr>
      <vt:lpstr>Computation on a single neuron </vt:lpstr>
      <vt:lpstr>Computation on 3-neuron layer with 4 inputs</vt:lpstr>
      <vt:lpstr>Visualizing Neural Network Sizes</vt:lpstr>
      <vt:lpstr>Neural Network Components</vt:lpstr>
      <vt:lpstr>Data split</vt:lpstr>
      <vt:lpstr>Hugging Face</vt:lpstr>
      <vt:lpstr>What is HuggingFace</vt:lpstr>
      <vt:lpstr>Platform Components</vt:lpstr>
      <vt:lpstr>Navigating the Hugging Face Ecosystem</vt:lpstr>
      <vt:lpstr>Core Components of the Hugging Face Hub</vt:lpstr>
      <vt:lpstr>Hugging Face Model Card</vt:lpstr>
      <vt:lpstr>Hugging Face Dataset Card</vt:lpstr>
      <vt:lpstr>Hugging Face API</vt:lpstr>
      <vt:lpstr>Inference API Example</vt:lpstr>
      <vt:lpstr>Hub API Example</vt:lpstr>
      <vt:lpstr>Main steps in Hugging Face model usage</vt:lpstr>
      <vt:lpstr>DNA Sequence Analysis Using HuggingFace</vt:lpstr>
      <vt:lpstr>Open Jupyter notebook</vt:lpstr>
      <vt:lpstr>DNA Sequence Analysis with Transformer Models: Code Walkthrough</vt:lpstr>
      <vt:lpstr>Questions &amp; Comments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Ikram Ullah</cp:lastModifiedBy>
  <cp:revision>762</cp:revision>
  <cp:lastPrinted>2025-05-18T13:30:56Z</cp:lastPrinted>
  <dcterms:created xsi:type="dcterms:W3CDTF">2025-04-08T12:26:15Z</dcterms:created>
  <dcterms:modified xsi:type="dcterms:W3CDTF">2025-08-11T12:34:16Z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